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4A5"/>
    <a:srgbClr val="F9D578"/>
    <a:srgbClr val="F3ECF3"/>
    <a:srgbClr val="B78AFA"/>
    <a:srgbClr val="FEF8E9"/>
    <a:srgbClr val="E6F5F5"/>
    <a:srgbClr val="FDF1D1"/>
    <a:srgbClr val="9CDBD5"/>
    <a:srgbClr val="6FC7C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7" autoAdjust="0"/>
    <p:restoredTop sz="94632" autoAdjust="0"/>
  </p:normalViewPr>
  <p:slideViewPr>
    <p:cSldViewPr>
      <p:cViewPr>
        <p:scale>
          <a:sx n="90" d="100"/>
          <a:sy n="90" d="100"/>
        </p:scale>
        <p:origin x="-1434" y="-6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840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486CDF7-6FF1-47D4-AD33-ABD088595D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1C08C0-3591-481D-8252-109605B644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7542C-88DF-400F-98F6-7F545E338AEB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13241C-9AF2-4DB5-ABE8-5AE6BBDFF6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97BD04-541D-40C6-B5F7-A186B5DB44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B71C7-C118-46A9-8D82-80468E7D3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3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09556-F773-6643-AA0F-6DD0632F3BB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9F7E2-9191-9043-9C1F-3A5DADB5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6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FAD4B-A623-4E6A-97EF-A9C2A62D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92462"/>
            <a:ext cx="10515600" cy="473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8E3E329B-3026-4923-8048-ED81B0A79A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7652DD63-7642-43EC-B53D-96E14DAC4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xmlns="" id="{DB86F596-F1AA-498B-A458-9F58065A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447717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xmlns="" id="{DA16D491-7404-B543-8F97-915AC779F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2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Bot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CD54EB63-8BF6-934E-A697-58D2B172403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47473" y="5044570"/>
            <a:ext cx="4954121" cy="1810558"/>
          </a:xfrm>
          <a:custGeom>
            <a:avLst/>
            <a:gdLst>
              <a:gd name="connsiteX0" fmla="*/ 2962507 w 5937695"/>
              <a:gd name="connsiteY0" fmla="*/ 129 h 2170020"/>
              <a:gd name="connsiteX1" fmla="*/ 3005921 w 5937695"/>
              <a:gd name="connsiteY1" fmla="*/ 142 h 2170020"/>
              <a:gd name="connsiteX2" fmla="*/ 3031814 w 5937695"/>
              <a:gd name="connsiteY2" fmla="*/ 142 h 2170020"/>
              <a:gd name="connsiteX3" fmla="*/ 5663466 w 5937695"/>
              <a:gd name="connsiteY3" fmla="*/ 1017053 h 2170020"/>
              <a:gd name="connsiteX4" fmla="*/ 5937695 w 5937695"/>
              <a:gd name="connsiteY4" fmla="*/ 1343121 h 2170020"/>
              <a:gd name="connsiteX5" fmla="*/ 5937695 w 5937695"/>
              <a:gd name="connsiteY5" fmla="*/ 2170020 h 2170020"/>
              <a:gd name="connsiteX6" fmla="*/ 2935304 w 5937695"/>
              <a:gd name="connsiteY6" fmla="*/ 2170020 h 2170020"/>
              <a:gd name="connsiteX7" fmla="*/ 0 w 5937695"/>
              <a:gd name="connsiteY7" fmla="*/ 2170020 h 2170020"/>
              <a:gd name="connsiteX8" fmla="*/ 0 w 5937695"/>
              <a:gd name="connsiteY8" fmla="*/ 2170015 h 2170020"/>
              <a:gd name="connsiteX9" fmla="*/ 57321 w 5937695"/>
              <a:gd name="connsiteY9" fmla="*/ 1878425 h 2170020"/>
              <a:gd name="connsiteX10" fmla="*/ 416638 w 5937695"/>
              <a:gd name="connsiteY10" fmla="*/ 1115577 h 2170020"/>
              <a:gd name="connsiteX11" fmla="*/ 624958 w 5937695"/>
              <a:gd name="connsiteY11" fmla="*/ 870439 h 2170020"/>
              <a:gd name="connsiteX12" fmla="*/ 2058479 w 5937695"/>
              <a:gd name="connsiteY12" fmla="*/ 116260 h 2170020"/>
              <a:gd name="connsiteX13" fmla="*/ 2962507 w 5937695"/>
              <a:gd name="connsiteY13" fmla="*/ 129 h 21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7695" h="2170020">
                <a:moveTo>
                  <a:pt x="2962507" y="129"/>
                </a:moveTo>
                <a:cubicBezTo>
                  <a:pt x="2981591" y="-78"/>
                  <a:pt x="2996211" y="-5"/>
                  <a:pt x="3005921" y="142"/>
                </a:cubicBezTo>
                <a:cubicBezTo>
                  <a:pt x="3014160" y="142"/>
                  <a:pt x="3023575" y="142"/>
                  <a:pt x="3031814" y="142"/>
                </a:cubicBezTo>
                <a:cubicBezTo>
                  <a:pt x="3552024" y="8352"/>
                  <a:pt x="4791349" y="126816"/>
                  <a:pt x="5663466" y="1017053"/>
                </a:cubicBezTo>
                <a:cubicBezTo>
                  <a:pt x="5763507" y="1119096"/>
                  <a:pt x="5854132" y="1228176"/>
                  <a:pt x="5937695" y="1343121"/>
                </a:cubicBezTo>
                <a:lnTo>
                  <a:pt x="5937695" y="2170020"/>
                </a:lnTo>
                <a:lnTo>
                  <a:pt x="2935304" y="2170020"/>
                </a:lnTo>
                <a:lnTo>
                  <a:pt x="0" y="2170020"/>
                </a:lnTo>
                <a:lnTo>
                  <a:pt x="0" y="2170015"/>
                </a:lnTo>
                <a:lnTo>
                  <a:pt x="57321" y="1878425"/>
                </a:lnTo>
                <a:cubicBezTo>
                  <a:pt x="130420" y="1596102"/>
                  <a:pt x="250690" y="1341655"/>
                  <a:pt x="416638" y="1115577"/>
                </a:cubicBezTo>
                <a:cubicBezTo>
                  <a:pt x="479017" y="1029955"/>
                  <a:pt x="548457" y="947851"/>
                  <a:pt x="624958" y="870439"/>
                </a:cubicBezTo>
                <a:cubicBezTo>
                  <a:pt x="1045128" y="445847"/>
                  <a:pt x="1592408" y="227686"/>
                  <a:pt x="2058479" y="116260"/>
                </a:cubicBezTo>
                <a:cubicBezTo>
                  <a:pt x="2476589" y="16710"/>
                  <a:pt x="2828920" y="1572"/>
                  <a:pt x="2962507" y="1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D65C2356-C089-3847-AD61-3A4929DCB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2515" y="1896256"/>
            <a:ext cx="3249010" cy="4961744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7131D2E1-E023-421E-8C1B-31F77DB392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0FA1885C-EAA4-4945-BD48-4DA481CC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56" y="1929344"/>
            <a:ext cx="7280344" cy="16865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xmlns="" id="{54297DD0-AF4A-4275-BE66-A1259BD40E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656" y="3856906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xmlns="" id="{D3DF425D-6F19-9640-8FB8-C8072904C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B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504E6909-457C-8549-9F7C-4E5541539E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3498" y="1517131"/>
            <a:ext cx="5051689" cy="5340871"/>
          </a:xfrm>
          <a:custGeom>
            <a:avLst/>
            <a:gdLst>
              <a:gd name="connsiteX0" fmla="*/ 3741043 w 5051689"/>
              <a:gd name="connsiteY0" fmla="*/ 2028 h 5340871"/>
              <a:gd name="connsiteX1" fmla="*/ 5050488 w 5051689"/>
              <a:gd name="connsiteY1" fmla="*/ 400891 h 5340871"/>
              <a:gd name="connsiteX2" fmla="*/ 5050488 w 5051689"/>
              <a:gd name="connsiteY2" fmla="*/ 3778223 h 5340871"/>
              <a:gd name="connsiteX3" fmla="*/ 5051689 w 5051689"/>
              <a:gd name="connsiteY3" fmla="*/ 3778223 h 5340871"/>
              <a:gd name="connsiteX4" fmla="*/ 5051689 w 5051689"/>
              <a:gd name="connsiteY4" fmla="*/ 5340871 h 5340871"/>
              <a:gd name="connsiteX5" fmla="*/ 437456 w 5051689"/>
              <a:gd name="connsiteY5" fmla="*/ 5340871 h 5340871"/>
              <a:gd name="connsiteX6" fmla="*/ 320852 w 5051689"/>
              <a:gd name="connsiteY6" fmla="*/ 5112004 h 5340871"/>
              <a:gd name="connsiteX7" fmla="*/ 11125 w 5051689"/>
              <a:gd name="connsiteY7" fmla="*/ 3452972 h 5340871"/>
              <a:gd name="connsiteX8" fmla="*/ 1403075 w 5051689"/>
              <a:gd name="connsiteY8" fmla="*/ 844961 h 5340871"/>
              <a:gd name="connsiteX9" fmla="*/ 1406678 w 5051689"/>
              <a:gd name="connsiteY9" fmla="*/ 867765 h 5340871"/>
              <a:gd name="connsiteX10" fmla="*/ 1404276 w 5051689"/>
              <a:gd name="connsiteY10" fmla="*/ 846162 h 5340871"/>
              <a:gd name="connsiteX11" fmla="*/ 1404276 w 5051689"/>
              <a:gd name="connsiteY11" fmla="*/ 843761 h 5340871"/>
              <a:gd name="connsiteX12" fmla="*/ 1579621 w 5051689"/>
              <a:gd name="connsiteY12" fmla="*/ 693738 h 5340871"/>
              <a:gd name="connsiteX13" fmla="*/ 2349457 w 5051689"/>
              <a:gd name="connsiteY13" fmla="*/ 268871 h 5340871"/>
              <a:gd name="connsiteX14" fmla="*/ 2411908 w 5051689"/>
              <a:gd name="connsiteY14" fmla="*/ 243667 h 5340871"/>
              <a:gd name="connsiteX15" fmla="*/ 2421516 w 5051689"/>
              <a:gd name="connsiteY15" fmla="*/ 240066 h 5340871"/>
              <a:gd name="connsiteX16" fmla="*/ 2474360 w 5051689"/>
              <a:gd name="connsiteY16" fmla="*/ 219663 h 5340871"/>
              <a:gd name="connsiteX17" fmla="*/ 2492375 w 5051689"/>
              <a:gd name="connsiteY17" fmla="*/ 212462 h 5340871"/>
              <a:gd name="connsiteX18" fmla="*/ 2540414 w 5051689"/>
              <a:gd name="connsiteY18" fmla="*/ 194459 h 5340871"/>
              <a:gd name="connsiteX19" fmla="*/ 2558429 w 5051689"/>
              <a:gd name="connsiteY19" fmla="*/ 188458 h 5340871"/>
              <a:gd name="connsiteX20" fmla="*/ 2624484 w 5051689"/>
              <a:gd name="connsiteY20" fmla="*/ 165654 h 5340871"/>
              <a:gd name="connsiteX21" fmla="*/ 2625685 w 5051689"/>
              <a:gd name="connsiteY21" fmla="*/ 165654 h 5340871"/>
              <a:gd name="connsiteX22" fmla="*/ 2696543 w 5051689"/>
              <a:gd name="connsiteY22" fmla="*/ 142851 h 5340871"/>
              <a:gd name="connsiteX23" fmla="*/ 2698945 w 5051689"/>
              <a:gd name="connsiteY23" fmla="*/ 141651 h 5340871"/>
              <a:gd name="connsiteX24" fmla="*/ 2702548 w 5051689"/>
              <a:gd name="connsiteY24" fmla="*/ 140450 h 5340871"/>
              <a:gd name="connsiteX25" fmla="*/ 2703749 w 5051689"/>
              <a:gd name="connsiteY25" fmla="*/ 140450 h 5340871"/>
              <a:gd name="connsiteX26" fmla="*/ 2772206 w 5051689"/>
              <a:gd name="connsiteY26" fmla="*/ 120047 h 5340871"/>
              <a:gd name="connsiteX27" fmla="*/ 2773407 w 5051689"/>
              <a:gd name="connsiteY27" fmla="*/ 120047 h 5340871"/>
              <a:gd name="connsiteX28" fmla="*/ 2780613 w 5051689"/>
              <a:gd name="connsiteY28" fmla="*/ 117647 h 5340871"/>
              <a:gd name="connsiteX29" fmla="*/ 2781814 w 5051689"/>
              <a:gd name="connsiteY29" fmla="*/ 117647 h 5340871"/>
              <a:gd name="connsiteX30" fmla="*/ 2851471 w 5051689"/>
              <a:gd name="connsiteY30" fmla="*/ 99644 h 5340871"/>
              <a:gd name="connsiteX31" fmla="*/ 2852672 w 5051689"/>
              <a:gd name="connsiteY31" fmla="*/ 99644 h 5340871"/>
              <a:gd name="connsiteX32" fmla="*/ 2857476 w 5051689"/>
              <a:gd name="connsiteY32" fmla="*/ 98444 h 5340871"/>
              <a:gd name="connsiteX33" fmla="*/ 2859878 w 5051689"/>
              <a:gd name="connsiteY33" fmla="*/ 98444 h 5340871"/>
              <a:gd name="connsiteX34" fmla="*/ 2935541 w 5051689"/>
              <a:gd name="connsiteY34" fmla="*/ 80441 h 5340871"/>
              <a:gd name="connsiteX35" fmla="*/ 2936742 w 5051689"/>
              <a:gd name="connsiteY35" fmla="*/ 80441 h 5340871"/>
              <a:gd name="connsiteX36" fmla="*/ 2939144 w 5051689"/>
              <a:gd name="connsiteY36" fmla="*/ 79241 h 5340871"/>
              <a:gd name="connsiteX37" fmla="*/ 2989585 w 5051689"/>
              <a:gd name="connsiteY37" fmla="*/ 68439 h 5340871"/>
              <a:gd name="connsiteX38" fmla="*/ 2990786 w 5051689"/>
              <a:gd name="connsiteY38" fmla="*/ 68439 h 5340871"/>
              <a:gd name="connsiteX39" fmla="*/ 2991987 w 5051689"/>
              <a:gd name="connsiteY39" fmla="*/ 68439 h 5340871"/>
              <a:gd name="connsiteX40" fmla="*/ 2996791 w 5051689"/>
              <a:gd name="connsiteY40" fmla="*/ 67239 h 5340871"/>
              <a:gd name="connsiteX41" fmla="*/ 3052037 w 5051689"/>
              <a:gd name="connsiteY41" fmla="*/ 56437 h 5340871"/>
              <a:gd name="connsiteX42" fmla="*/ 3741043 w 5051689"/>
              <a:gd name="connsiteY42" fmla="*/ 2028 h 53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051689" h="5340871">
                <a:moveTo>
                  <a:pt x="3741043" y="2028"/>
                </a:moveTo>
                <a:cubicBezTo>
                  <a:pt x="4152464" y="17581"/>
                  <a:pt x="4603118" y="124848"/>
                  <a:pt x="5050488" y="400891"/>
                </a:cubicBezTo>
                <a:lnTo>
                  <a:pt x="5050488" y="3778223"/>
                </a:lnTo>
                <a:lnTo>
                  <a:pt x="5051689" y="3778223"/>
                </a:lnTo>
                <a:lnTo>
                  <a:pt x="5051689" y="5340871"/>
                </a:lnTo>
                <a:lnTo>
                  <a:pt x="437456" y="5340871"/>
                </a:lnTo>
                <a:lnTo>
                  <a:pt x="320852" y="5112004"/>
                </a:lnTo>
                <a:cubicBezTo>
                  <a:pt x="67347" y="4570479"/>
                  <a:pt x="-36165" y="4015861"/>
                  <a:pt x="11125" y="3452972"/>
                </a:cubicBezTo>
                <a:cubicBezTo>
                  <a:pt x="121616" y="2147166"/>
                  <a:pt x="1018757" y="1197817"/>
                  <a:pt x="1403075" y="844961"/>
                </a:cubicBezTo>
                <a:cubicBezTo>
                  <a:pt x="1404276" y="852163"/>
                  <a:pt x="1405477" y="860564"/>
                  <a:pt x="1406678" y="867765"/>
                </a:cubicBezTo>
                <a:cubicBezTo>
                  <a:pt x="1406678" y="860564"/>
                  <a:pt x="1405477" y="853363"/>
                  <a:pt x="1404276" y="846162"/>
                </a:cubicBezTo>
                <a:cubicBezTo>
                  <a:pt x="1404276" y="844961"/>
                  <a:pt x="1404276" y="844961"/>
                  <a:pt x="1404276" y="843761"/>
                </a:cubicBezTo>
                <a:cubicBezTo>
                  <a:pt x="1502757" y="754947"/>
                  <a:pt x="1567611" y="703339"/>
                  <a:pt x="1579621" y="693738"/>
                </a:cubicBezTo>
                <a:cubicBezTo>
                  <a:pt x="1597636" y="679335"/>
                  <a:pt x="1893080" y="458501"/>
                  <a:pt x="2349457" y="268871"/>
                </a:cubicBezTo>
                <a:cubicBezTo>
                  <a:pt x="2369873" y="260469"/>
                  <a:pt x="2390290" y="252068"/>
                  <a:pt x="2411908" y="243667"/>
                </a:cubicBezTo>
                <a:cubicBezTo>
                  <a:pt x="2415511" y="242467"/>
                  <a:pt x="2417913" y="241266"/>
                  <a:pt x="2421516" y="240066"/>
                </a:cubicBezTo>
                <a:cubicBezTo>
                  <a:pt x="2438330" y="232865"/>
                  <a:pt x="2456345" y="226864"/>
                  <a:pt x="2474360" y="219663"/>
                </a:cubicBezTo>
                <a:cubicBezTo>
                  <a:pt x="2480365" y="217263"/>
                  <a:pt x="2486370" y="214862"/>
                  <a:pt x="2492375" y="212462"/>
                </a:cubicBezTo>
                <a:cubicBezTo>
                  <a:pt x="2507988" y="206461"/>
                  <a:pt x="2523600" y="200460"/>
                  <a:pt x="2540414" y="194459"/>
                </a:cubicBezTo>
                <a:cubicBezTo>
                  <a:pt x="2546419" y="192059"/>
                  <a:pt x="2552424" y="190858"/>
                  <a:pt x="2558429" y="188458"/>
                </a:cubicBezTo>
                <a:cubicBezTo>
                  <a:pt x="2580047" y="180057"/>
                  <a:pt x="2601665" y="172856"/>
                  <a:pt x="2624484" y="165654"/>
                </a:cubicBezTo>
                <a:cubicBezTo>
                  <a:pt x="2624484" y="165654"/>
                  <a:pt x="2625685" y="165654"/>
                  <a:pt x="2625685" y="165654"/>
                </a:cubicBezTo>
                <a:cubicBezTo>
                  <a:pt x="2649705" y="157253"/>
                  <a:pt x="2672523" y="150052"/>
                  <a:pt x="2696543" y="142851"/>
                </a:cubicBezTo>
                <a:cubicBezTo>
                  <a:pt x="2697744" y="141651"/>
                  <a:pt x="2697744" y="141651"/>
                  <a:pt x="2698945" y="141651"/>
                </a:cubicBezTo>
                <a:cubicBezTo>
                  <a:pt x="2700146" y="141651"/>
                  <a:pt x="2701347" y="140450"/>
                  <a:pt x="2702548" y="140450"/>
                </a:cubicBezTo>
                <a:cubicBezTo>
                  <a:pt x="2702548" y="140450"/>
                  <a:pt x="2703749" y="140450"/>
                  <a:pt x="2703749" y="140450"/>
                </a:cubicBezTo>
                <a:cubicBezTo>
                  <a:pt x="2726568" y="133249"/>
                  <a:pt x="2749387" y="126048"/>
                  <a:pt x="2772206" y="120047"/>
                </a:cubicBezTo>
                <a:cubicBezTo>
                  <a:pt x="2772206" y="120047"/>
                  <a:pt x="2773407" y="120047"/>
                  <a:pt x="2773407" y="120047"/>
                </a:cubicBezTo>
                <a:cubicBezTo>
                  <a:pt x="2775809" y="118847"/>
                  <a:pt x="2778211" y="118847"/>
                  <a:pt x="2780613" y="117647"/>
                </a:cubicBezTo>
                <a:cubicBezTo>
                  <a:pt x="2780613" y="117647"/>
                  <a:pt x="2781814" y="117647"/>
                  <a:pt x="2781814" y="117647"/>
                </a:cubicBezTo>
                <a:cubicBezTo>
                  <a:pt x="2804632" y="111646"/>
                  <a:pt x="2828652" y="105645"/>
                  <a:pt x="2851471" y="99644"/>
                </a:cubicBezTo>
                <a:cubicBezTo>
                  <a:pt x="2851471" y="99644"/>
                  <a:pt x="2852672" y="99644"/>
                  <a:pt x="2852672" y="99644"/>
                </a:cubicBezTo>
                <a:cubicBezTo>
                  <a:pt x="2855074" y="99644"/>
                  <a:pt x="2856275" y="98444"/>
                  <a:pt x="2857476" y="98444"/>
                </a:cubicBezTo>
                <a:cubicBezTo>
                  <a:pt x="2858677" y="98444"/>
                  <a:pt x="2858677" y="98444"/>
                  <a:pt x="2859878" y="98444"/>
                </a:cubicBezTo>
                <a:cubicBezTo>
                  <a:pt x="2885099" y="92443"/>
                  <a:pt x="2910320" y="86442"/>
                  <a:pt x="2935541" y="80441"/>
                </a:cubicBezTo>
                <a:cubicBezTo>
                  <a:pt x="2935541" y="80441"/>
                  <a:pt x="2936742" y="80441"/>
                  <a:pt x="2936742" y="80441"/>
                </a:cubicBezTo>
                <a:cubicBezTo>
                  <a:pt x="2936742" y="79241"/>
                  <a:pt x="2937943" y="79241"/>
                  <a:pt x="2939144" y="79241"/>
                </a:cubicBezTo>
                <a:cubicBezTo>
                  <a:pt x="2955958" y="75640"/>
                  <a:pt x="2972771" y="72040"/>
                  <a:pt x="2989585" y="68439"/>
                </a:cubicBezTo>
                <a:cubicBezTo>
                  <a:pt x="2989585" y="68439"/>
                  <a:pt x="2990786" y="68439"/>
                  <a:pt x="2990786" y="68439"/>
                </a:cubicBezTo>
                <a:cubicBezTo>
                  <a:pt x="2990786" y="68439"/>
                  <a:pt x="2991987" y="68439"/>
                  <a:pt x="2991987" y="68439"/>
                </a:cubicBezTo>
                <a:cubicBezTo>
                  <a:pt x="2993188" y="68439"/>
                  <a:pt x="2995590" y="67239"/>
                  <a:pt x="2996791" y="67239"/>
                </a:cubicBezTo>
                <a:cubicBezTo>
                  <a:pt x="3014806" y="63638"/>
                  <a:pt x="3032821" y="60038"/>
                  <a:pt x="3052037" y="56437"/>
                </a:cubicBezTo>
                <a:cubicBezTo>
                  <a:pt x="3261460" y="16381"/>
                  <a:pt x="3494190" y="-7304"/>
                  <a:pt x="3741043" y="202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9" name="Graphic 35">
            <a:extLst>
              <a:ext uri="{FF2B5EF4-FFF2-40B4-BE49-F238E27FC236}">
                <a16:creationId xmlns:a16="http://schemas.microsoft.com/office/drawing/2014/main" xmlns="" id="{1265B534-AA24-0643-9C7F-033A580D5234}"/>
              </a:ext>
            </a:extLst>
          </p:cNvPr>
          <p:cNvSpPr/>
          <p:nvPr userDrawn="1"/>
        </p:nvSpPr>
        <p:spPr>
          <a:xfrm>
            <a:off x="7102339" y="5323294"/>
            <a:ext cx="15190" cy="2852"/>
          </a:xfrm>
          <a:custGeom>
            <a:avLst/>
            <a:gdLst>
              <a:gd name="connsiteX0" fmla="*/ 15190 w 15190"/>
              <a:gd name="connsiteY0" fmla="*/ 2853 h 2852"/>
              <a:gd name="connsiteX1" fmla="*/ 15190 w 15190"/>
              <a:gd name="connsiteY1" fmla="*/ 2853 h 2852"/>
              <a:gd name="connsiteX2" fmla="*/ 0 w 15190"/>
              <a:gd name="connsiteY2" fmla="*/ 0 h 2852"/>
              <a:gd name="connsiteX3" fmla="*/ 15190 w 15190"/>
              <a:gd name="connsiteY3" fmla="*/ 2853 h 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0" h="2852">
                <a:moveTo>
                  <a:pt x="15190" y="2853"/>
                </a:moveTo>
                <a:cubicBezTo>
                  <a:pt x="15190" y="2853"/>
                  <a:pt x="15190" y="2853"/>
                  <a:pt x="15190" y="2853"/>
                </a:cubicBezTo>
                <a:cubicBezTo>
                  <a:pt x="10443" y="1902"/>
                  <a:pt x="4747" y="951"/>
                  <a:pt x="0" y="0"/>
                </a:cubicBezTo>
                <a:cubicBezTo>
                  <a:pt x="4747" y="951"/>
                  <a:pt x="10443" y="1902"/>
                  <a:pt x="15190" y="2853"/>
                </a:cubicBezTo>
                <a:close/>
              </a:path>
            </a:pathLst>
          </a:custGeom>
          <a:solidFill>
            <a:srgbClr val="000000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Picture Placeholder 41">
            <a:extLst>
              <a:ext uri="{FF2B5EF4-FFF2-40B4-BE49-F238E27FC236}">
                <a16:creationId xmlns:a16="http://schemas.microsoft.com/office/drawing/2014/main" xmlns="" id="{FCD0D4D2-D9F3-F344-81F5-57D08878C9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7946064" y="0"/>
            <a:ext cx="4245935" cy="2783486"/>
          </a:xfrm>
          <a:custGeom>
            <a:avLst/>
            <a:gdLst>
              <a:gd name="connsiteX0" fmla="*/ 0 w 5948291"/>
              <a:gd name="connsiteY0" fmla="*/ 0 h 3899492"/>
              <a:gd name="connsiteX1" fmla="*/ 830924 w 5948291"/>
              <a:gd name="connsiteY1" fmla="*/ 0 h 3899492"/>
              <a:gd name="connsiteX2" fmla="*/ 5935341 w 5948291"/>
              <a:gd name="connsiteY2" fmla="*/ 0 h 3899492"/>
              <a:gd name="connsiteX3" fmla="*/ 5948288 w 5948291"/>
              <a:gd name="connsiteY3" fmla="*/ 372278 h 3899492"/>
              <a:gd name="connsiteX4" fmla="*/ 5025562 w 5948291"/>
              <a:gd name="connsiteY4" fmla="*/ 2918140 h 3899492"/>
              <a:gd name="connsiteX5" fmla="*/ 2378609 w 5948291"/>
              <a:gd name="connsiteY5" fmla="*/ 3899492 h 3899492"/>
              <a:gd name="connsiteX6" fmla="*/ 2352716 w 5948291"/>
              <a:gd name="connsiteY6" fmla="*/ 3899492 h 3899492"/>
              <a:gd name="connsiteX7" fmla="*/ 2060833 w 5948291"/>
              <a:gd name="connsiteY7" fmla="*/ 3882999 h 3899492"/>
              <a:gd name="connsiteX8" fmla="*/ 0 w 5948291"/>
              <a:gd name="connsiteY8" fmla="*/ 3005319 h 38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291" h="3899492">
                <a:moveTo>
                  <a:pt x="0" y="0"/>
                </a:moveTo>
                <a:lnTo>
                  <a:pt x="830924" y="0"/>
                </a:lnTo>
                <a:lnTo>
                  <a:pt x="5935341" y="0"/>
                </a:lnTo>
                <a:cubicBezTo>
                  <a:pt x="5943580" y="121344"/>
                  <a:pt x="5948288" y="245044"/>
                  <a:pt x="5948288" y="372278"/>
                </a:cubicBezTo>
                <a:cubicBezTo>
                  <a:pt x="5949465" y="1450234"/>
                  <a:pt x="5638751" y="2306709"/>
                  <a:pt x="5025562" y="2918140"/>
                </a:cubicBezTo>
                <a:cubicBezTo>
                  <a:pt x="4140498" y="3799354"/>
                  <a:pt x="2898819" y="3899492"/>
                  <a:pt x="2378609" y="3899492"/>
                </a:cubicBezTo>
                <a:cubicBezTo>
                  <a:pt x="2370370" y="3899492"/>
                  <a:pt x="2360955" y="3899492"/>
                  <a:pt x="2352716" y="3899492"/>
                </a:cubicBezTo>
                <a:cubicBezTo>
                  <a:pt x="2316230" y="3899492"/>
                  <a:pt x="2211482" y="3897136"/>
                  <a:pt x="2060833" y="3882999"/>
                </a:cubicBezTo>
                <a:cubicBezTo>
                  <a:pt x="1580639" y="3837053"/>
                  <a:pt x="639082" y="3661517"/>
                  <a:pt x="0" y="30053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7C28D3BA-2868-4484-AB87-2434F1BA4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B22C57A5-8F64-4C7A-B7D4-4E5A4443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56" y="1929344"/>
            <a:ext cx="7280344" cy="16865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xmlns="" id="{DE9D5B3A-E8E1-460B-9D0B-105E95242E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656" y="3889626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xmlns="" id="{65E4C62C-32FC-2A4D-8B95-D07581A44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ig Bubbles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66290A-0825-434F-8DBD-78EE57997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r="170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FAD4B-A623-4E6A-97EF-A9C2A62D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57" y="1885450"/>
            <a:ext cx="6912843" cy="9451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7652DD63-7642-43EC-B53D-96E14DAC4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57" y="6096000"/>
            <a:ext cx="2673350" cy="153888"/>
          </a:xfrm>
          <a:prstGeom prst="rect">
            <a:avLst/>
          </a:prstGeom>
        </p:spPr>
        <p:txBody>
          <a:bodyPr/>
          <a:lstStyle>
            <a:lvl1pPr algn="l">
              <a:defRPr lang="en-US" sz="10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xmlns="" id="{84FD7ECD-D79F-4AC5-B80C-E7DB96C488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57" y="3152001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xmlns="" id="{2537645E-97B1-0242-B3F8-4A96BD21C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533400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ttom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CD54EB63-8BF6-934E-A697-58D2B172403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3899" y="4685108"/>
            <a:ext cx="5937695" cy="2170020"/>
          </a:xfrm>
          <a:custGeom>
            <a:avLst/>
            <a:gdLst>
              <a:gd name="connsiteX0" fmla="*/ 2962507 w 5937695"/>
              <a:gd name="connsiteY0" fmla="*/ 129 h 2170020"/>
              <a:gd name="connsiteX1" fmla="*/ 3005921 w 5937695"/>
              <a:gd name="connsiteY1" fmla="*/ 142 h 2170020"/>
              <a:gd name="connsiteX2" fmla="*/ 3031814 w 5937695"/>
              <a:gd name="connsiteY2" fmla="*/ 142 h 2170020"/>
              <a:gd name="connsiteX3" fmla="*/ 5663466 w 5937695"/>
              <a:gd name="connsiteY3" fmla="*/ 1017053 h 2170020"/>
              <a:gd name="connsiteX4" fmla="*/ 5937695 w 5937695"/>
              <a:gd name="connsiteY4" fmla="*/ 1343121 h 2170020"/>
              <a:gd name="connsiteX5" fmla="*/ 5937695 w 5937695"/>
              <a:gd name="connsiteY5" fmla="*/ 2170020 h 2170020"/>
              <a:gd name="connsiteX6" fmla="*/ 2935304 w 5937695"/>
              <a:gd name="connsiteY6" fmla="*/ 2170020 h 2170020"/>
              <a:gd name="connsiteX7" fmla="*/ 0 w 5937695"/>
              <a:gd name="connsiteY7" fmla="*/ 2170020 h 2170020"/>
              <a:gd name="connsiteX8" fmla="*/ 0 w 5937695"/>
              <a:gd name="connsiteY8" fmla="*/ 2170015 h 2170020"/>
              <a:gd name="connsiteX9" fmla="*/ 57321 w 5937695"/>
              <a:gd name="connsiteY9" fmla="*/ 1878425 h 2170020"/>
              <a:gd name="connsiteX10" fmla="*/ 416638 w 5937695"/>
              <a:gd name="connsiteY10" fmla="*/ 1115577 h 2170020"/>
              <a:gd name="connsiteX11" fmla="*/ 624958 w 5937695"/>
              <a:gd name="connsiteY11" fmla="*/ 870439 h 2170020"/>
              <a:gd name="connsiteX12" fmla="*/ 2058479 w 5937695"/>
              <a:gd name="connsiteY12" fmla="*/ 116260 h 2170020"/>
              <a:gd name="connsiteX13" fmla="*/ 2962507 w 5937695"/>
              <a:gd name="connsiteY13" fmla="*/ 129 h 21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7695" h="2170020">
                <a:moveTo>
                  <a:pt x="2962507" y="129"/>
                </a:moveTo>
                <a:cubicBezTo>
                  <a:pt x="2981591" y="-78"/>
                  <a:pt x="2996211" y="-5"/>
                  <a:pt x="3005921" y="142"/>
                </a:cubicBezTo>
                <a:cubicBezTo>
                  <a:pt x="3014160" y="142"/>
                  <a:pt x="3023575" y="142"/>
                  <a:pt x="3031814" y="142"/>
                </a:cubicBezTo>
                <a:cubicBezTo>
                  <a:pt x="3552024" y="8352"/>
                  <a:pt x="4791349" y="126816"/>
                  <a:pt x="5663466" y="1017053"/>
                </a:cubicBezTo>
                <a:cubicBezTo>
                  <a:pt x="5763507" y="1119096"/>
                  <a:pt x="5854132" y="1228176"/>
                  <a:pt x="5937695" y="1343121"/>
                </a:cubicBezTo>
                <a:lnTo>
                  <a:pt x="5937695" y="2170020"/>
                </a:lnTo>
                <a:lnTo>
                  <a:pt x="2935304" y="2170020"/>
                </a:lnTo>
                <a:lnTo>
                  <a:pt x="0" y="2170020"/>
                </a:lnTo>
                <a:lnTo>
                  <a:pt x="0" y="2170015"/>
                </a:lnTo>
                <a:lnTo>
                  <a:pt x="57321" y="1878425"/>
                </a:lnTo>
                <a:cubicBezTo>
                  <a:pt x="130420" y="1596102"/>
                  <a:pt x="250690" y="1341655"/>
                  <a:pt x="416638" y="1115577"/>
                </a:cubicBezTo>
                <a:cubicBezTo>
                  <a:pt x="479017" y="1029955"/>
                  <a:pt x="548457" y="947851"/>
                  <a:pt x="624958" y="870439"/>
                </a:cubicBezTo>
                <a:cubicBezTo>
                  <a:pt x="1045128" y="445847"/>
                  <a:pt x="1592408" y="227686"/>
                  <a:pt x="2058479" y="116260"/>
                </a:cubicBezTo>
                <a:cubicBezTo>
                  <a:pt x="2476589" y="16710"/>
                  <a:pt x="2828920" y="1572"/>
                  <a:pt x="2962507" y="1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D65C2356-C089-3847-AD61-3A4929DCB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7467" y="911168"/>
            <a:ext cx="3894058" cy="5946832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459E843-159B-EB43-BC7C-4984B5A4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4" y="838200"/>
            <a:ext cx="10515600" cy="4730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xmlns="" id="{EAC4301C-D1E6-9047-A49B-36C2273E4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xmlns="" id="{FCFE7C43-BEEA-F841-9BFD-A9B7EDB60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xmlns="" id="{E143BBF9-14D7-AA43-8FAD-5DD2E673D4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4853" y="1981200"/>
            <a:ext cx="4884065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Lexend SemiBold" pitchFamily="2" charset="77"/>
              </a:defRPr>
            </a:lvl1pPr>
          </a:lstStyle>
          <a:p>
            <a:r>
              <a:rPr lang="en-US" dirty="0"/>
              <a:t>This is a sub headline</a:t>
            </a:r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xmlns="" id="{6F21291F-C80A-4943-A4D1-DD3F7E79D40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4852" y="2362200"/>
            <a:ext cx="4900147" cy="32662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05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EE72D63-0969-48F9-A10A-C10624B65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xmlns="" id="{713B3BBB-3ABD-5C4C-BC63-DBC0B5600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EE72D63-0969-48F9-A10A-C10624B65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6DF236-4714-4143-9A36-BE630A65A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EE72D63-0969-48F9-A10A-C10624B65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F327D2AD-344B-4066-B38A-8AA1C9C73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74" y="1426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AF867EE0-DB8A-4219-84C5-CDDC56E84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2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F327D2AD-344B-4066-B38A-8AA1C9C73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73" y="2133600"/>
            <a:ext cx="5142379" cy="364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A40F4C68-182C-4E0F-8B7C-E17ABB066D7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3695" y="2133598"/>
            <a:ext cx="5142379" cy="364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xmlns="" id="{614217B3-B560-45BE-891F-E348418A235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0473" y="1841956"/>
            <a:ext cx="5142378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xmlns="" id="{51D00016-9E80-4D58-9A53-84495DFDAD6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73694" y="1841956"/>
            <a:ext cx="5142379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DDCB1FD-8FBC-47AE-BC85-D09239EF4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7EF14-3BA7-48C0-BC0E-B6D1334A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4" y="838200"/>
            <a:ext cx="10474880" cy="4730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59A8AB-4D9B-40A1-B19F-51C9C2401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321695-F7F4-47C9-A38C-B98DBA469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xmlns="" id="{B8AB5763-2BD5-4290-97D0-85382134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47" y="1765756"/>
            <a:ext cx="32400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xmlns="" id="{8D709204-8FE0-4100-9EFB-15041210611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15451" y="1765756"/>
            <a:ext cx="32400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xmlns="" id="{8BB9BC3E-14EE-4C22-B505-E01ACE121B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35354" y="1765756"/>
            <a:ext cx="32400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xmlns="" id="{9E2F14B8-46EB-47D3-BA9F-8E765CBBB3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18079" y="2133598"/>
            <a:ext cx="3240000" cy="373380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xmlns="" id="{94E6345F-5DB3-44EC-85B4-BA5ED93F2A3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35354" y="2133599"/>
            <a:ext cx="3240000" cy="373380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DDC0D211-D732-4EE6-89D7-67189E81C4B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5545" y="2133598"/>
            <a:ext cx="3240000" cy="373380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A61DA89F-BBB2-48EB-8EF7-15C8741E2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2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6DC276-BA0D-4B2F-BA73-D8639DA5D7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5" b="17778"/>
          <a:stretch/>
        </p:blipFill>
        <p:spPr>
          <a:xfrm>
            <a:off x="5427216" y="0"/>
            <a:ext cx="6781800" cy="563880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8E3E329B-3026-4923-8048-ED81B0A79A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7652DD63-7642-43EC-B53D-96E14DAC4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36F6481-222B-4481-9CDC-154D4849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27721"/>
            <a:ext cx="9302750" cy="5508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xmlns="" id="{FA596352-48CA-482D-95F0-B4F5B59CD8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447717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xmlns="" id="{8C43AC2E-3881-214C-9D17-ADD6BB154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7EF14-3BA7-48C0-BC0E-B6D1334A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4" y="838200"/>
            <a:ext cx="10474880" cy="4730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59A8AB-4D9B-40A1-B19F-51C9C2401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321695-F7F4-47C9-A38C-B98DBA469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xmlns="" id="{B8AB5763-2BD5-4290-97D0-85382134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47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xmlns="" id="{8D709204-8FE0-4100-9EFB-15041210611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07485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xmlns="" id="{8BB9BC3E-14EE-4C22-B505-E01ACE121B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19423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xmlns="" id="{57EA5019-6FE5-4875-B0D9-588E85DD311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931362" y="1868269"/>
            <a:ext cx="234399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Sub-head</a:t>
            </a:r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xmlns="" id="{16416DEC-F9F8-4231-8CDF-77E17DA8821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931362" y="2249269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xmlns="" id="{9E2F14B8-46EB-47D3-BA9F-8E765CBBB3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07484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xmlns="" id="{94E6345F-5DB3-44EC-85B4-BA5ED93F2A3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19423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DDC0D211-D732-4EE6-89D7-67189E81C4B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5545" y="2249267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6C8ED96-F17A-4E99-A6D6-623B1077E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i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xmlns="" id="{6AEB0A48-620E-4EAA-A6EF-0D1952D615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4853" y="1981200"/>
            <a:ext cx="4884065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Lexend SemiBold" pitchFamily="2" charset="77"/>
              </a:defRPr>
            </a:lvl1pPr>
          </a:lstStyle>
          <a:p>
            <a:r>
              <a:rPr lang="en-US" dirty="0"/>
              <a:t>This is a sub headline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xmlns="" id="{C1C1956A-0ECF-49DF-83F3-B0572B551D6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4852" y="2362200"/>
            <a:ext cx="4900147" cy="32662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xmlns="" id="{D8A54763-C292-42D0-99D0-2A7D1995E3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3325" y="5410200"/>
            <a:ext cx="2022475" cy="1538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exend" pitchFamily="2" charset="77"/>
              </a:defRPr>
            </a:lvl1pPr>
            <a:lvl2pPr>
              <a:defRPr sz="1200">
                <a:latin typeface="Lexend" pitchFamily="2" charset="77"/>
              </a:defRPr>
            </a:lvl2pPr>
            <a:lvl3pPr>
              <a:defRPr sz="1200">
                <a:latin typeface="Lexend" pitchFamily="2" charset="77"/>
              </a:defRPr>
            </a:lvl3pPr>
            <a:lvl4pPr>
              <a:defRPr sz="1200">
                <a:latin typeface="Lexend" pitchFamily="2" charset="77"/>
              </a:defRPr>
            </a:lvl4pPr>
            <a:lvl5pPr>
              <a:defRPr sz="1200">
                <a:latin typeface="Lexend" pitchFamily="2" charset="77"/>
              </a:defRPr>
            </a:lvl5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C45BC194-F066-45B6-A11E-2670D3052D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3325" y="1956605"/>
            <a:ext cx="5100638" cy="3363028"/>
          </a:xfrm>
          <a:prstGeom prst="roundRect">
            <a:avLst>
              <a:gd name="adj" fmla="val 5565"/>
            </a:avLst>
          </a:prstGeom>
          <a:effectLst>
            <a:softEdge rad="0"/>
          </a:effectLst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DFAB8E7C-98CE-469A-AA64-8C740D910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2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7D09C56-3DC9-4520-BC2F-A878D9992E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69344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0"/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0" y="838200"/>
            <a:ext cx="5295526" cy="4730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xmlns="" id="{6AEB0A48-620E-4EAA-A6EF-0D1952D615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73441" y="1551670"/>
            <a:ext cx="4621859" cy="3533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1" i="0">
                <a:solidFill>
                  <a:schemeClr val="accent1"/>
                </a:solidFill>
                <a:latin typeface="Lexend SemiBold" pitchFamily="2" charset="77"/>
              </a:defRPr>
            </a:lvl1pPr>
          </a:lstStyle>
          <a:p>
            <a:r>
              <a:rPr lang="en-US" dirty="0"/>
              <a:t>This is a sub headline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xmlns="" id="{C1C1956A-0ECF-49DF-83F3-B0572B551D6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72200" y="2057400"/>
            <a:ext cx="4623100" cy="42318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56A4F6E8-681F-48EE-A10D-3D9914650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9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 Slide">
    <p:bg>
      <p:bgPr>
        <a:solidFill>
          <a:srgbClr val="E8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A9D7C16-2DA8-42C5-844A-FE8F2E316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Yellow Slide">
    <p:bg>
      <p:bgPr>
        <a:solidFill>
          <a:srgbClr val="FE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B03AE5A0-EA12-F448-AA10-73859730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356F40AE-8EFE-49D4-A4AC-2019CF45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60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Yellow Slide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3AE5A0-EA12-F448-AA10-73859730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356F40AE-8EFE-49D4-A4AC-2019CF45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08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Yellow Slide">
    <p:bg>
      <p:bgPr>
        <a:solidFill>
          <a:srgbClr val="FE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20C0F-990C-400C-8E52-BD177BF6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AF29B-AAC2-4F95-80BB-E2F541316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356F40AE-8EFE-49D4-A4AC-2019CF45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4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E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225A9-ADBC-40F3-8D41-1D657038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04" y="748013"/>
            <a:ext cx="7830211" cy="473075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3D554B97-85E1-4FE3-BAD8-C468EAD36431}"/>
              </a:ext>
            </a:extLst>
          </p:cNvPr>
          <p:cNvSpPr txBox="1"/>
          <p:nvPr userDrawn="1"/>
        </p:nvSpPr>
        <p:spPr>
          <a:xfrm>
            <a:off x="797298" y="581301"/>
            <a:ext cx="118390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0" dirty="0">
                <a:latin typeface="+mj-lt"/>
                <a:cs typeface="Lexend"/>
              </a:rPr>
              <a:t>CAS</a:t>
            </a:r>
            <a:r>
              <a:rPr sz="1000" dirty="0">
                <a:latin typeface="+mj-lt"/>
                <a:cs typeface="Lexend"/>
              </a:rPr>
              <a:t>E </a:t>
            </a:r>
            <a:r>
              <a:rPr sz="1000" spc="120" dirty="0">
                <a:latin typeface="+mj-lt"/>
                <a:cs typeface="Lexend"/>
              </a:rPr>
              <a:t> </a:t>
            </a:r>
            <a:r>
              <a:rPr sz="1000" spc="200" dirty="0">
                <a:latin typeface="+mj-lt"/>
                <a:cs typeface="Lexend"/>
              </a:rPr>
              <a:t>STU</a:t>
            </a:r>
            <a:r>
              <a:rPr sz="1000" dirty="0">
                <a:latin typeface="+mj-lt"/>
                <a:cs typeface="Lexend"/>
              </a:rPr>
              <a:t>D</a:t>
            </a:r>
            <a:r>
              <a:rPr sz="1000" spc="-114" dirty="0">
                <a:latin typeface="+mj-lt"/>
                <a:cs typeface="Lexend"/>
              </a:rPr>
              <a:t> </a:t>
            </a:r>
            <a:r>
              <a:rPr sz="1000" dirty="0">
                <a:latin typeface="+mj-lt"/>
                <a:cs typeface="Lexend"/>
              </a:rPr>
              <a:t>Y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81021D75-4EB4-4553-B468-207890F4D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83DCB69D-1688-49E1-8CCA-C6B4C4BA7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xmlns="" id="{BFEA650E-A12C-4EDC-A534-F7DF750D9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47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xmlns="" id="{D5B3A1FF-D473-430A-9C95-BCF01CC0273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07485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xmlns="" id="{25732343-F87F-4B50-830A-579FC92E67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19423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6440F273-C94B-478D-827D-45192D69F8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882740" y="3465212"/>
            <a:ext cx="2928259" cy="232598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xmlns="" id="{80553625-1DD7-4A6A-B421-6E1A26ADDA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07484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xmlns="" id="{F6B14985-61B3-44C1-B974-BD55929AB64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19423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xmlns="" id="{49D7C521-58D2-4F33-8300-053C21D7877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5545" y="2249267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Tx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4A9D314-0CD8-433A-A4D5-38A5CDCD5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17" name="Picture Placeholder 6">
            <a:extLst>
              <a:ext uri="{FF2B5EF4-FFF2-40B4-BE49-F238E27FC236}">
                <a16:creationId xmlns:a16="http://schemas.microsoft.com/office/drawing/2014/main" xmlns="" id="{55658D1A-6043-DB47-B97B-0948C73FA8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82740" y="748012"/>
            <a:ext cx="2928259" cy="2376188"/>
          </a:xfrm>
          <a:prstGeom prst="roundRect">
            <a:avLst>
              <a:gd name="adj" fmla="val 5565"/>
            </a:avLst>
          </a:prstGeom>
          <a:effectLst>
            <a:softEdge rad="0"/>
          </a:effectLst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31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>
            <a:extLst>
              <a:ext uri="{FF2B5EF4-FFF2-40B4-BE49-F238E27FC236}">
                <a16:creationId xmlns:a16="http://schemas.microsoft.com/office/drawing/2014/main" xmlns="" id="{0D6D424B-16AE-4182-848A-377C03B846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82740" y="748012"/>
            <a:ext cx="2928259" cy="2376188"/>
          </a:xfrm>
          <a:prstGeom prst="roundRect">
            <a:avLst>
              <a:gd name="adj" fmla="val 5565"/>
            </a:avLst>
          </a:prstGeom>
          <a:effectLst>
            <a:softEdge rad="0"/>
          </a:effectLst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225A9-ADBC-40F3-8D41-1D657038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04" y="748013"/>
            <a:ext cx="7830211" cy="473075"/>
          </a:xfr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3D554B97-85E1-4FE3-BAD8-C468EAD36431}"/>
              </a:ext>
            </a:extLst>
          </p:cNvPr>
          <p:cNvSpPr txBox="1"/>
          <p:nvPr userDrawn="1"/>
        </p:nvSpPr>
        <p:spPr>
          <a:xfrm>
            <a:off x="797298" y="581301"/>
            <a:ext cx="118390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0" dirty="0">
                <a:latin typeface="+mj-lt"/>
                <a:cs typeface="Lexend"/>
              </a:rPr>
              <a:t>CAS</a:t>
            </a:r>
            <a:r>
              <a:rPr sz="1000" dirty="0">
                <a:latin typeface="+mj-lt"/>
                <a:cs typeface="Lexend"/>
              </a:rPr>
              <a:t>E </a:t>
            </a:r>
            <a:r>
              <a:rPr sz="1000" spc="120" dirty="0">
                <a:latin typeface="+mj-lt"/>
                <a:cs typeface="Lexend"/>
              </a:rPr>
              <a:t> </a:t>
            </a:r>
            <a:r>
              <a:rPr sz="1000" spc="200" dirty="0">
                <a:latin typeface="+mj-lt"/>
                <a:cs typeface="Lexend"/>
              </a:rPr>
              <a:t>STU</a:t>
            </a:r>
            <a:r>
              <a:rPr sz="1000" dirty="0">
                <a:latin typeface="+mj-lt"/>
                <a:cs typeface="Lexend"/>
              </a:rPr>
              <a:t>D</a:t>
            </a:r>
            <a:r>
              <a:rPr sz="1000" spc="-114" dirty="0">
                <a:latin typeface="+mj-lt"/>
                <a:cs typeface="Lexend"/>
              </a:rPr>
              <a:t> </a:t>
            </a:r>
            <a:r>
              <a:rPr sz="1000" dirty="0">
                <a:latin typeface="+mj-lt"/>
                <a:cs typeface="Lexend"/>
              </a:rPr>
              <a:t>Y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81021D75-4EB4-4553-B468-207890F4D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83DCB69D-1688-49E1-8CCA-C6B4C4BA7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xmlns="" id="{BFEA650E-A12C-4EDC-A534-F7DF750D9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47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xmlns="" id="{D5B3A1FF-D473-430A-9C95-BCF01CC0273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07485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xmlns="" id="{25732343-F87F-4B50-830A-579FC92E67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19423" y="1868269"/>
            <a:ext cx="23439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6440F273-C94B-478D-827D-45192D69F8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882740" y="3465212"/>
            <a:ext cx="2928259" cy="232598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Clr>
                <a:srgbClr val="008780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xmlns="" id="{80553625-1DD7-4A6A-B421-6E1A26ADDA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07484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xmlns="" id="{F6B14985-61B3-44C1-B974-BD55929AB64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19423" y="2249268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xmlns="" id="{49D7C521-58D2-4F33-8300-053C21D7877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5545" y="2249267"/>
            <a:ext cx="2343992" cy="3618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8780"/>
              </a:buClr>
              <a:buFontTx/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  <a:endParaRPr dirty="0"/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4A9D314-0CD8-433A-A4D5-38A5CDCD5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7D09C56-3DC9-4520-BC2F-A878D9992E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8551" y="0"/>
            <a:ext cx="569344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xmlns="" id="{9F7B7C5C-CA07-408D-8232-2D1C03290DF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7213" y="1828800"/>
            <a:ext cx="4800600" cy="1964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400" spc="5" dirty="0" err="1">
                <a:latin typeface="Lexend"/>
                <a:cs typeface="Lexend"/>
              </a:rPr>
              <a:t>Togetherall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played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a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critical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role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in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continuing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provide </a:t>
            </a:r>
            <a:r>
              <a:rPr lang="en-US" sz="1400" spc="1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support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while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staff</a:t>
            </a:r>
            <a:r>
              <a:rPr lang="en-US" sz="1400" spc="3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students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adapted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working </a:t>
            </a:r>
            <a:r>
              <a:rPr lang="en-US" sz="1400" spc="2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remotely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new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systems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were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set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up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online,”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says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Iris </a:t>
            </a:r>
            <a:r>
              <a:rPr lang="en-US" sz="1400" spc="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Sloan,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Assistant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Director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the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Counselling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5" dirty="0">
                <a:latin typeface="Lexend"/>
                <a:cs typeface="Lexend"/>
              </a:rPr>
              <a:t>Service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The </a:t>
            </a:r>
            <a:r>
              <a:rPr lang="en-US" sz="1400" spc="-3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University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Edinburgh.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“With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the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help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5" dirty="0" err="1">
                <a:latin typeface="Lexend"/>
                <a:cs typeface="Lexend"/>
              </a:rPr>
              <a:t>Togetherall</a:t>
            </a:r>
            <a:r>
              <a:rPr lang="en-US" sz="1400" spc="5" dirty="0">
                <a:latin typeface="Lexend"/>
                <a:cs typeface="Lexend"/>
              </a:rPr>
              <a:t>,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we </a:t>
            </a:r>
            <a:r>
              <a:rPr lang="en-US" sz="1400" spc="5" dirty="0">
                <a:latin typeface="Lexend"/>
                <a:cs typeface="Lexend"/>
              </a:rPr>
              <a:t> were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able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continue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supporting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our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staff</a:t>
            </a:r>
            <a:r>
              <a:rPr lang="en-US" sz="1400" spc="3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students </a:t>
            </a:r>
            <a:r>
              <a:rPr lang="en-US" sz="1400" spc="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with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a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5" dirty="0">
                <a:latin typeface="Lexend"/>
                <a:cs typeface="Lexend"/>
              </a:rPr>
              <a:t>service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that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was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available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instantly</a:t>
            </a:r>
            <a:r>
              <a:rPr lang="en-US" sz="1400" spc="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3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anonymously.</a:t>
            </a:r>
            <a:endParaRPr lang="en-US" sz="1400" dirty="0">
              <a:latin typeface="Lexend"/>
              <a:cs typeface="Lexend"/>
            </a:endParaRPr>
          </a:p>
          <a:p>
            <a:endParaRPr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F943E232-71FD-4403-8644-7A711B767B24}"/>
              </a:ext>
            </a:extLst>
          </p:cNvPr>
          <p:cNvSpPr/>
          <p:nvPr userDrawn="1"/>
        </p:nvSpPr>
        <p:spPr>
          <a:xfrm>
            <a:off x="867213" y="1107991"/>
            <a:ext cx="834400" cy="611970"/>
          </a:xfrm>
          <a:custGeom>
            <a:avLst/>
            <a:gdLst/>
            <a:ahLst/>
            <a:cxnLst/>
            <a:rect l="l" t="t" r="r" b="b"/>
            <a:pathLst>
              <a:path w="459739" h="337185">
                <a:moveTo>
                  <a:pt x="171894" y="0"/>
                </a:moveTo>
                <a:lnTo>
                  <a:pt x="124529" y="18713"/>
                </a:lnTo>
                <a:lnTo>
                  <a:pt x="82842" y="46075"/>
                </a:lnTo>
                <a:lnTo>
                  <a:pt x="48164" y="80354"/>
                </a:lnTo>
                <a:lnTo>
                  <a:pt x="21945" y="119748"/>
                </a:lnTo>
                <a:lnTo>
                  <a:pt x="5486" y="162201"/>
                </a:lnTo>
                <a:lnTo>
                  <a:pt x="0" y="205625"/>
                </a:lnTo>
                <a:lnTo>
                  <a:pt x="1978" y="233416"/>
                </a:lnTo>
                <a:lnTo>
                  <a:pt x="17841" y="280740"/>
                </a:lnTo>
                <a:lnTo>
                  <a:pt x="48536" y="316171"/>
                </a:lnTo>
                <a:lnTo>
                  <a:pt x="87923" y="334332"/>
                </a:lnTo>
                <a:lnTo>
                  <a:pt x="110502" y="336600"/>
                </a:lnTo>
                <a:lnTo>
                  <a:pt x="128567" y="335380"/>
                </a:lnTo>
                <a:lnTo>
                  <a:pt x="172885" y="317131"/>
                </a:lnTo>
                <a:lnTo>
                  <a:pt x="195911" y="280518"/>
                </a:lnTo>
                <a:lnTo>
                  <a:pt x="197446" y="264972"/>
                </a:lnTo>
                <a:lnTo>
                  <a:pt x="196842" y="254965"/>
                </a:lnTo>
                <a:lnTo>
                  <a:pt x="181928" y="219225"/>
                </a:lnTo>
                <a:lnTo>
                  <a:pt x="153416" y="194411"/>
                </a:lnTo>
                <a:lnTo>
                  <a:pt x="140463" y="184491"/>
                </a:lnTo>
                <a:lnTo>
                  <a:pt x="131198" y="174185"/>
                </a:lnTo>
                <a:lnTo>
                  <a:pt x="125632" y="163495"/>
                </a:lnTo>
                <a:lnTo>
                  <a:pt x="123774" y="152425"/>
                </a:lnTo>
                <a:lnTo>
                  <a:pt x="125426" y="141813"/>
                </a:lnTo>
                <a:lnTo>
                  <a:pt x="150317" y="104863"/>
                </a:lnTo>
                <a:lnTo>
                  <a:pt x="181006" y="79943"/>
                </a:lnTo>
                <a:lnTo>
                  <a:pt x="219887" y="59347"/>
                </a:lnTo>
                <a:lnTo>
                  <a:pt x="171894" y="0"/>
                </a:lnTo>
                <a:close/>
              </a:path>
              <a:path w="459739" h="337185">
                <a:moveTo>
                  <a:pt x="411264" y="0"/>
                </a:moveTo>
                <a:lnTo>
                  <a:pt x="363899" y="18713"/>
                </a:lnTo>
                <a:lnTo>
                  <a:pt x="322211" y="46075"/>
                </a:lnTo>
                <a:lnTo>
                  <a:pt x="287577" y="80354"/>
                </a:lnTo>
                <a:lnTo>
                  <a:pt x="261315" y="119748"/>
                </a:lnTo>
                <a:lnTo>
                  <a:pt x="244849" y="162201"/>
                </a:lnTo>
                <a:lnTo>
                  <a:pt x="239356" y="205625"/>
                </a:lnTo>
                <a:lnTo>
                  <a:pt x="241337" y="233416"/>
                </a:lnTo>
                <a:lnTo>
                  <a:pt x="257203" y="280740"/>
                </a:lnTo>
                <a:lnTo>
                  <a:pt x="287900" y="316171"/>
                </a:lnTo>
                <a:lnTo>
                  <a:pt x="327292" y="334332"/>
                </a:lnTo>
                <a:lnTo>
                  <a:pt x="349872" y="336600"/>
                </a:lnTo>
                <a:lnTo>
                  <a:pt x="367936" y="335380"/>
                </a:lnTo>
                <a:lnTo>
                  <a:pt x="412254" y="317131"/>
                </a:lnTo>
                <a:lnTo>
                  <a:pt x="435270" y="280518"/>
                </a:lnTo>
                <a:lnTo>
                  <a:pt x="436803" y="264972"/>
                </a:lnTo>
                <a:lnTo>
                  <a:pt x="436199" y="254965"/>
                </a:lnTo>
                <a:lnTo>
                  <a:pt x="421298" y="219225"/>
                </a:lnTo>
                <a:lnTo>
                  <a:pt x="392785" y="194411"/>
                </a:lnTo>
                <a:lnTo>
                  <a:pt x="379833" y="184491"/>
                </a:lnTo>
                <a:lnTo>
                  <a:pt x="370568" y="174185"/>
                </a:lnTo>
                <a:lnTo>
                  <a:pt x="365001" y="163495"/>
                </a:lnTo>
                <a:lnTo>
                  <a:pt x="363143" y="152425"/>
                </a:lnTo>
                <a:lnTo>
                  <a:pt x="364815" y="141813"/>
                </a:lnTo>
                <a:lnTo>
                  <a:pt x="389801" y="104863"/>
                </a:lnTo>
                <a:lnTo>
                  <a:pt x="420438" y="79943"/>
                </a:lnTo>
                <a:lnTo>
                  <a:pt x="459257" y="59347"/>
                </a:lnTo>
                <a:lnTo>
                  <a:pt x="411264" y="0"/>
                </a:lnTo>
                <a:close/>
              </a:path>
            </a:pathLst>
          </a:custGeom>
          <a:solidFill>
            <a:srgbClr val="FFC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42DED8CF-4A35-4858-B9B6-F9CE73779D78}"/>
              </a:ext>
            </a:extLst>
          </p:cNvPr>
          <p:cNvSpPr/>
          <p:nvPr userDrawn="1"/>
        </p:nvSpPr>
        <p:spPr>
          <a:xfrm>
            <a:off x="4857465" y="4146526"/>
            <a:ext cx="810920" cy="594749"/>
          </a:xfrm>
          <a:custGeom>
            <a:avLst/>
            <a:gdLst/>
            <a:ahLst/>
            <a:cxnLst/>
            <a:rect l="l" t="t" r="r" b="b"/>
            <a:pathLst>
              <a:path w="459740" h="337185">
                <a:moveTo>
                  <a:pt x="348754" y="0"/>
                </a:moveTo>
                <a:lnTo>
                  <a:pt x="299486" y="10962"/>
                </a:lnTo>
                <a:lnTo>
                  <a:pt x="267952" y="42200"/>
                </a:lnTo>
                <a:lnTo>
                  <a:pt x="261810" y="71628"/>
                </a:lnTo>
                <a:lnTo>
                  <a:pt x="262415" y="81635"/>
                </a:lnTo>
                <a:lnTo>
                  <a:pt x="277328" y="117375"/>
                </a:lnTo>
                <a:lnTo>
                  <a:pt x="305841" y="142189"/>
                </a:lnTo>
                <a:lnTo>
                  <a:pt x="318793" y="152108"/>
                </a:lnTo>
                <a:lnTo>
                  <a:pt x="328058" y="162415"/>
                </a:lnTo>
                <a:lnTo>
                  <a:pt x="333625" y="173105"/>
                </a:lnTo>
                <a:lnTo>
                  <a:pt x="335483" y="184175"/>
                </a:lnTo>
                <a:lnTo>
                  <a:pt x="333830" y="194787"/>
                </a:lnTo>
                <a:lnTo>
                  <a:pt x="308940" y="231736"/>
                </a:lnTo>
                <a:lnTo>
                  <a:pt x="278250" y="256657"/>
                </a:lnTo>
                <a:lnTo>
                  <a:pt x="239369" y="277253"/>
                </a:lnTo>
                <a:lnTo>
                  <a:pt x="287362" y="336600"/>
                </a:lnTo>
                <a:lnTo>
                  <a:pt x="334727" y="317887"/>
                </a:lnTo>
                <a:lnTo>
                  <a:pt x="376415" y="290525"/>
                </a:lnTo>
                <a:lnTo>
                  <a:pt x="411092" y="256246"/>
                </a:lnTo>
                <a:lnTo>
                  <a:pt x="437311" y="216852"/>
                </a:lnTo>
                <a:lnTo>
                  <a:pt x="453771" y="174399"/>
                </a:lnTo>
                <a:lnTo>
                  <a:pt x="459257" y="130975"/>
                </a:lnTo>
                <a:lnTo>
                  <a:pt x="457278" y="103184"/>
                </a:lnTo>
                <a:lnTo>
                  <a:pt x="441415" y="55860"/>
                </a:lnTo>
                <a:lnTo>
                  <a:pt x="410721" y="20429"/>
                </a:lnTo>
                <a:lnTo>
                  <a:pt x="371334" y="2267"/>
                </a:lnTo>
                <a:lnTo>
                  <a:pt x="348754" y="0"/>
                </a:lnTo>
                <a:close/>
              </a:path>
              <a:path w="459740" h="337185">
                <a:moveTo>
                  <a:pt x="109385" y="0"/>
                </a:moveTo>
                <a:lnTo>
                  <a:pt x="60116" y="10962"/>
                </a:lnTo>
                <a:lnTo>
                  <a:pt x="28589" y="42200"/>
                </a:lnTo>
                <a:lnTo>
                  <a:pt x="22453" y="71628"/>
                </a:lnTo>
                <a:lnTo>
                  <a:pt x="23056" y="81635"/>
                </a:lnTo>
                <a:lnTo>
                  <a:pt x="37959" y="117375"/>
                </a:lnTo>
                <a:lnTo>
                  <a:pt x="66471" y="142189"/>
                </a:lnTo>
                <a:lnTo>
                  <a:pt x="79424" y="152108"/>
                </a:lnTo>
                <a:lnTo>
                  <a:pt x="88688" y="162415"/>
                </a:lnTo>
                <a:lnTo>
                  <a:pt x="94255" y="173105"/>
                </a:lnTo>
                <a:lnTo>
                  <a:pt x="96113" y="184175"/>
                </a:lnTo>
                <a:lnTo>
                  <a:pt x="94441" y="194787"/>
                </a:lnTo>
                <a:lnTo>
                  <a:pt x="69456" y="231736"/>
                </a:lnTo>
                <a:lnTo>
                  <a:pt x="38819" y="256657"/>
                </a:lnTo>
                <a:lnTo>
                  <a:pt x="0" y="277253"/>
                </a:lnTo>
                <a:lnTo>
                  <a:pt x="47993" y="336600"/>
                </a:lnTo>
                <a:lnTo>
                  <a:pt x="95357" y="317887"/>
                </a:lnTo>
                <a:lnTo>
                  <a:pt x="137045" y="290525"/>
                </a:lnTo>
                <a:lnTo>
                  <a:pt x="171680" y="256246"/>
                </a:lnTo>
                <a:lnTo>
                  <a:pt x="197942" y="216852"/>
                </a:lnTo>
                <a:lnTo>
                  <a:pt x="214401" y="174399"/>
                </a:lnTo>
                <a:lnTo>
                  <a:pt x="219887" y="130975"/>
                </a:lnTo>
                <a:lnTo>
                  <a:pt x="217909" y="103184"/>
                </a:lnTo>
                <a:lnTo>
                  <a:pt x="202046" y="55860"/>
                </a:lnTo>
                <a:lnTo>
                  <a:pt x="171351" y="20429"/>
                </a:lnTo>
                <a:lnTo>
                  <a:pt x="131964" y="2267"/>
                </a:lnTo>
                <a:lnTo>
                  <a:pt x="109385" y="0"/>
                </a:lnTo>
                <a:close/>
              </a:path>
            </a:pathLst>
          </a:custGeom>
          <a:solidFill>
            <a:srgbClr val="FFC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D3E7FB85-EED0-4CD8-A53B-D3FC7A53A3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97693" y="4155991"/>
            <a:ext cx="4800600" cy="22249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+mj-lt"/>
              </a:defRPr>
            </a:lvl1pPr>
          </a:lstStyle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400" spc="5" dirty="0">
                <a:latin typeface="Lexend"/>
                <a:cs typeface="Lexend"/>
              </a:rPr>
              <a:t>Jane Smith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CA83D7CC-8F58-497A-8129-6005DA0E1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704" y="4422699"/>
            <a:ext cx="2012950" cy="153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latin typeface="+mn-lt"/>
              </a:defRPr>
            </a:lvl1pPr>
            <a:lvl2pPr>
              <a:defRPr sz="1000" b="0" i="0">
                <a:latin typeface="Lexend Light" pitchFamily="2" charset="77"/>
              </a:defRPr>
            </a:lvl2pPr>
            <a:lvl3pPr>
              <a:defRPr sz="1000" b="0" i="0">
                <a:latin typeface="Lexend Light" pitchFamily="2" charset="77"/>
              </a:defRPr>
            </a:lvl3pPr>
            <a:lvl4pPr>
              <a:defRPr sz="1000" b="0" i="0">
                <a:latin typeface="Lexend Light" pitchFamily="2" charset="77"/>
              </a:defRPr>
            </a:lvl4pPr>
            <a:lvl5pPr>
              <a:defRPr sz="1000" b="0" i="0">
                <a:latin typeface="Lexend Light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xmlns="" id="{CC0CBEDC-537F-4D9C-A3B3-C166E3039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xmlns="" id="{2EAFC3A3-AFEE-4C01-BF68-FD3B16694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57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E56146-CE2D-E846-88BC-CDAA021B1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Picture Placeholder 33">
            <a:extLst>
              <a:ext uri="{FF2B5EF4-FFF2-40B4-BE49-F238E27FC236}">
                <a16:creationId xmlns:a16="http://schemas.microsoft.com/office/drawing/2014/main" xmlns="" id="{66218871-18E9-084A-9A44-7C57CE4948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50468" y="-7088"/>
            <a:ext cx="7741532" cy="3351411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xmlns="" id="{CB8ECFAD-7BFA-4DD2-A062-38B4F199F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 flipH="1">
            <a:off x="7540068" y="1164454"/>
            <a:ext cx="5795120" cy="3501656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087588-2469-4BA8-B489-CDCB6878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27721"/>
            <a:ext cx="9302750" cy="5508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4D82643-3AD0-4A4E-A69F-E23A5599F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1F5F738F-EA53-4F28-BCC9-C53D633E8B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xmlns="" id="{80363B27-8D2B-4876-B127-4E0615EFCF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447717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xmlns="" id="{E5A37911-D6CA-FE49-AF76-33920B1FA5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B4281C-FF81-CE4B-944C-B28479D3A76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2000" y="1752600"/>
            <a:ext cx="2047875" cy="6858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co-branding here</a:t>
            </a:r>
          </a:p>
        </p:txBody>
      </p:sp>
    </p:spTree>
    <p:extLst>
      <p:ext uri="{BB962C8B-B14F-4D97-AF65-F5344CB8AC3E}">
        <p14:creationId xmlns:p14="http://schemas.microsoft.com/office/powerpoint/2010/main" val="727656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>
            <a:extLst>
              <a:ext uri="{FF2B5EF4-FFF2-40B4-BE49-F238E27FC236}">
                <a16:creationId xmlns:a16="http://schemas.microsoft.com/office/drawing/2014/main" xmlns="" id="{9F7B7C5C-CA07-408D-8232-2D1C03290DF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90238" y="1828800"/>
            <a:ext cx="4800600" cy="1964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400" spc="5" dirty="0" err="1">
                <a:latin typeface="Lexend"/>
                <a:cs typeface="Lexend"/>
              </a:rPr>
              <a:t>Togetherall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played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a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critical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role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in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continuing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provide </a:t>
            </a:r>
            <a:r>
              <a:rPr lang="en-US" sz="1400" spc="1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support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while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staff</a:t>
            </a:r>
            <a:r>
              <a:rPr lang="en-US" sz="1400" spc="3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students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adapted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working </a:t>
            </a:r>
            <a:r>
              <a:rPr lang="en-US" sz="1400" spc="2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remotely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new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systems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were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set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up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online,”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says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Iris </a:t>
            </a:r>
            <a:r>
              <a:rPr lang="en-US" sz="1400" spc="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Sloan,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Assistant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Director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the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Counselling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5" dirty="0">
                <a:latin typeface="Lexend"/>
                <a:cs typeface="Lexend"/>
              </a:rPr>
              <a:t>Service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The </a:t>
            </a:r>
            <a:r>
              <a:rPr lang="en-US" sz="1400" spc="-3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University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Edinburgh.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“With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the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help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of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5" dirty="0" err="1">
                <a:latin typeface="Lexend"/>
                <a:cs typeface="Lexend"/>
              </a:rPr>
              <a:t>Togetherall</a:t>
            </a:r>
            <a:r>
              <a:rPr lang="en-US" sz="1400" spc="5" dirty="0">
                <a:latin typeface="Lexend"/>
                <a:cs typeface="Lexend"/>
              </a:rPr>
              <a:t>,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we </a:t>
            </a:r>
            <a:r>
              <a:rPr lang="en-US" sz="1400" spc="5" dirty="0">
                <a:latin typeface="Lexend"/>
                <a:cs typeface="Lexend"/>
              </a:rPr>
              <a:t> were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able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to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continue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supporting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our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staff</a:t>
            </a:r>
            <a:r>
              <a:rPr lang="en-US" sz="1400" spc="3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0" dirty="0">
                <a:latin typeface="Lexend"/>
                <a:cs typeface="Lexend"/>
              </a:rPr>
              <a:t>students </a:t>
            </a:r>
            <a:r>
              <a:rPr lang="en-US" sz="1400" spc="25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with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dirty="0">
                <a:latin typeface="Lexend"/>
                <a:cs typeface="Lexend"/>
              </a:rPr>
              <a:t>a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25" dirty="0">
                <a:latin typeface="Lexend"/>
                <a:cs typeface="Lexend"/>
              </a:rPr>
              <a:t>service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that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5" dirty="0">
                <a:latin typeface="Lexend"/>
                <a:cs typeface="Lexend"/>
              </a:rPr>
              <a:t>was</a:t>
            </a:r>
            <a:r>
              <a:rPr lang="en-US" sz="1400" spc="45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available</a:t>
            </a:r>
            <a:r>
              <a:rPr lang="en-US" sz="1400" spc="40" dirty="0">
                <a:latin typeface="Lexend"/>
                <a:cs typeface="Lexend"/>
              </a:rPr>
              <a:t> </a:t>
            </a:r>
            <a:r>
              <a:rPr lang="en-US" sz="1400" spc="15" dirty="0">
                <a:latin typeface="Lexend"/>
                <a:cs typeface="Lexend"/>
              </a:rPr>
              <a:t>instantly</a:t>
            </a:r>
            <a:r>
              <a:rPr lang="en-US" sz="1400" spc="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and</a:t>
            </a:r>
            <a:r>
              <a:rPr lang="en-US" sz="1400" spc="30" dirty="0">
                <a:latin typeface="Lexend"/>
                <a:cs typeface="Lexend"/>
              </a:rPr>
              <a:t> </a:t>
            </a:r>
            <a:r>
              <a:rPr lang="en-US" sz="1400" spc="10" dirty="0">
                <a:latin typeface="Lexend"/>
                <a:cs typeface="Lexend"/>
              </a:rPr>
              <a:t>anonymously.</a:t>
            </a:r>
            <a:endParaRPr lang="en-US" sz="1400" dirty="0">
              <a:latin typeface="Lexend"/>
              <a:cs typeface="Lexend"/>
            </a:endParaRPr>
          </a:p>
          <a:p>
            <a:endParaRPr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F943E232-71FD-4403-8644-7A711B767B24}"/>
              </a:ext>
            </a:extLst>
          </p:cNvPr>
          <p:cNvSpPr/>
          <p:nvPr userDrawn="1"/>
        </p:nvSpPr>
        <p:spPr>
          <a:xfrm>
            <a:off x="6490238" y="1107991"/>
            <a:ext cx="834400" cy="611970"/>
          </a:xfrm>
          <a:custGeom>
            <a:avLst/>
            <a:gdLst/>
            <a:ahLst/>
            <a:cxnLst/>
            <a:rect l="l" t="t" r="r" b="b"/>
            <a:pathLst>
              <a:path w="459739" h="337185">
                <a:moveTo>
                  <a:pt x="171894" y="0"/>
                </a:moveTo>
                <a:lnTo>
                  <a:pt x="124529" y="18713"/>
                </a:lnTo>
                <a:lnTo>
                  <a:pt x="82842" y="46075"/>
                </a:lnTo>
                <a:lnTo>
                  <a:pt x="48164" y="80354"/>
                </a:lnTo>
                <a:lnTo>
                  <a:pt x="21945" y="119748"/>
                </a:lnTo>
                <a:lnTo>
                  <a:pt x="5486" y="162201"/>
                </a:lnTo>
                <a:lnTo>
                  <a:pt x="0" y="205625"/>
                </a:lnTo>
                <a:lnTo>
                  <a:pt x="1978" y="233416"/>
                </a:lnTo>
                <a:lnTo>
                  <a:pt x="17841" y="280740"/>
                </a:lnTo>
                <a:lnTo>
                  <a:pt x="48536" y="316171"/>
                </a:lnTo>
                <a:lnTo>
                  <a:pt x="87923" y="334332"/>
                </a:lnTo>
                <a:lnTo>
                  <a:pt x="110502" y="336600"/>
                </a:lnTo>
                <a:lnTo>
                  <a:pt x="128567" y="335380"/>
                </a:lnTo>
                <a:lnTo>
                  <a:pt x="172885" y="317131"/>
                </a:lnTo>
                <a:lnTo>
                  <a:pt x="195911" y="280518"/>
                </a:lnTo>
                <a:lnTo>
                  <a:pt x="197446" y="264972"/>
                </a:lnTo>
                <a:lnTo>
                  <a:pt x="196842" y="254965"/>
                </a:lnTo>
                <a:lnTo>
                  <a:pt x="181928" y="219225"/>
                </a:lnTo>
                <a:lnTo>
                  <a:pt x="153416" y="194411"/>
                </a:lnTo>
                <a:lnTo>
                  <a:pt x="140463" y="184491"/>
                </a:lnTo>
                <a:lnTo>
                  <a:pt x="131198" y="174185"/>
                </a:lnTo>
                <a:lnTo>
                  <a:pt x="125632" y="163495"/>
                </a:lnTo>
                <a:lnTo>
                  <a:pt x="123774" y="152425"/>
                </a:lnTo>
                <a:lnTo>
                  <a:pt x="125426" y="141813"/>
                </a:lnTo>
                <a:lnTo>
                  <a:pt x="150317" y="104863"/>
                </a:lnTo>
                <a:lnTo>
                  <a:pt x="181006" y="79943"/>
                </a:lnTo>
                <a:lnTo>
                  <a:pt x="219887" y="59347"/>
                </a:lnTo>
                <a:lnTo>
                  <a:pt x="171894" y="0"/>
                </a:lnTo>
                <a:close/>
              </a:path>
              <a:path w="459739" h="337185">
                <a:moveTo>
                  <a:pt x="411264" y="0"/>
                </a:moveTo>
                <a:lnTo>
                  <a:pt x="363899" y="18713"/>
                </a:lnTo>
                <a:lnTo>
                  <a:pt x="322211" y="46075"/>
                </a:lnTo>
                <a:lnTo>
                  <a:pt x="287577" y="80354"/>
                </a:lnTo>
                <a:lnTo>
                  <a:pt x="261315" y="119748"/>
                </a:lnTo>
                <a:lnTo>
                  <a:pt x="244849" y="162201"/>
                </a:lnTo>
                <a:lnTo>
                  <a:pt x="239356" y="205625"/>
                </a:lnTo>
                <a:lnTo>
                  <a:pt x="241337" y="233416"/>
                </a:lnTo>
                <a:lnTo>
                  <a:pt x="257203" y="280740"/>
                </a:lnTo>
                <a:lnTo>
                  <a:pt x="287900" y="316171"/>
                </a:lnTo>
                <a:lnTo>
                  <a:pt x="327292" y="334332"/>
                </a:lnTo>
                <a:lnTo>
                  <a:pt x="349872" y="336600"/>
                </a:lnTo>
                <a:lnTo>
                  <a:pt x="367936" y="335380"/>
                </a:lnTo>
                <a:lnTo>
                  <a:pt x="412254" y="317131"/>
                </a:lnTo>
                <a:lnTo>
                  <a:pt x="435270" y="280518"/>
                </a:lnTo>
                <a:lnTo>
                  <a:pt x="436803" y="264972"/>
                </a:lnTo>
                <a:lnTo>
                  <a:pt x="436199" y="254965"/>
                </a:lnTo>
                <a:lnTo>
                  <a:pt x="421298" y="219225"/>
                </a:lnTo>
                <a:lnTo>
                  <a:pt x="392785" y="194411"/>
                </a:lnTo>
                <a:lnTo>
                  <a:pt x="379833" y="184491"/>
                </a:lnTo>
                <a:lnTo>
                  <a:pt x="370568" y="174185"/>
                </a:lnTo>
                <a:lnTo>
                  <a:pt x="365001" y="163495"/>
                </a:lnTo>
                <a:lnTo>
                  <a:pt x="363143" y="152425"/>
                </a:lnTo>
                <a:lnTo>
                  <a:pt x="364815" y="141813"/>
                </a:lnTo>
                <a:lnTo>
                  <a:pt x="389801" y="104863"/>
                </a:lnTo>
                <a:lnTo>
                  <a:pt x="420438" y="79943"/>
                </a:lnTo>
                <a:lnTo>
                  <a:pt x="459257" y="59347"/>
                </a:lnTo>
                <a:lnTo>
                  <a:pt x="411264" y="0"/>
                </a:lnTo>
                <a:close/>
              </a:path>
            </a:pathLst>
          </a:custGeom>
          <a:solidFill>
            <a:srgbClr val="FFC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42DED8CF-4A35-4858-B9B6-F9CE73779D78}"/>
              </a:ext>
            </a:extLst>
          </p:cNvPr>
          <p:cNvSpPr/>
          <p:nvPr userDrawn="1"/>
        </p:nvSpPr>
        <p:spPr>
          <a:xfrm>
            <a:off x="10480490" y="4146526"/>
            <a:ext cx="810920" cy="594749"/>
          </a:xfrm>
          <a:custGeom>
            <a:avLst/>
            <a:gdLst/>
            <a:ahLst/>
            <a:cxnLst/>
            <a:rect l="l" t="t" r="r" b="b"/>
            <a:pathLst>
              <a:path w="459740" h="337185">
                <a:moveTo>
                  <a:pt x="348754" y="0"/>
                </a:moveTo>
                <a:lnTo>
                  <a:pt x="299486" y="10962"/>
                </a:lnTo>
                <a:lnTo>
                  <a:pt x="267952" y="42200"/>
                </a:lnTo>
                <a:lnTo>
                  <a:pt x="261810" y="71628"/>
                </a:lnTo>
                <a:lnTo>
                  <a:pt x="262415" y="81635"/>
                </a:lnTo>
                <a:lnTo>
                  <a:pt x="277328" y="117375"/>
                </a:lnTo>
                <a:lnTo>
                  <a:pt x="305841" y="142189"/>
                </a:lnTo>
                <a:lnTo>
                  <a:pt x="318793" y="152108"/>
                </a:lnTo>
                <a:lnTo>
                  <a:pt x="328058" y="162415"/>
                </a:lnTo>
                <a:lnTo>
                  <a:pt x="333625" y="173105"/>
                </a:lnTo>
                <a:lnTo>
                  <a:pt x="335483" y="184175"/>
                </a:lnTo>
                <a:lnTo>
                  <a:pt x="333830" y="194787"/>
                </a:lnTo>
                <a:lnTo>
                  <a:pt x="308940" y="231736"/>
                </a:lnTo>
                <a:lnTo>
                  <a:pt x="278250" y="256657"/>
                </a:lnTo>
                <a:lnTo>
                  <a:pt x="239369" y="277253"/>
                </a:lnTo>
                <a:lnTo>
                  <a:pt x="287362" y="336600"/>
                </a:lnTo>
                <a:lnTo>
                  <a:pt x="334727" y="317887"/>
                </a:lnTo>
                <a:lnTo>
                  <a:pt x="376415" y="290525"/>
                </a:lnTo>
                <a:lnTo>
                  <a:pt x="411092" y="256246"/>
                </a:lnTo>
                <a:lnTo>
                  <a:pt x="437311" y="216852"/>
                </a:lnTo>
                <a:lnTo>
                  <a:pt x="453771" y="174399"/>
                </a:lnTo>
                <a:lnTo>
                  <a:pt x="459257" y="130975"/>
                </a:lnTo>
                <a:lnTo>
                  <a:pt x="457278" y="103184"/>
                </a:lnTo>
                <a:lnTo>
                  <a:pt x="441415" y="55860"/>
                </a:lnTo>
                <a:lnTo>
                  <a:pt x="410721" y="20429"/>
                </a:lnTo>
                <a:lnTo>
                  <a:pt x="371334" y="2267"/>
                </a:lnTo>
                <a:lnTo>
                  <a:pt x="348754" y="0"/>
                </a:lnTo>
                <a:close/>
              </a:path>
              <a:path w="459740" h="337185">
                <a:moveTo>
                  <a:pt x="109385" y="0"/>
                </a:moveTo>
                <a:lnTo>
                  <a:pt x="60116" y="10962"/>
                </a:lnTo>
                <a:lnTo>
                  <a:pt x="28589" y="42200"/>
                </a:lnTo>
                <a:lnTo>
                  <a:pt x="22453" y="71628"/>
                </a:lnTo>
                <a:lnTo>
                  <a:pt x="23056" y="81635"/>
                </a:lnTo>
                <a:lnTo>
                  <a:pt x="37959" y="117375"/>
                </a:lnTo>
                <a:lnTo>
                  <a:pt x="66471" y="142189"/>
                </a:lnTo>
                <a:lnTo>
                  <a:pt x="79424" y="152108"/>
                </a:lnTo>
                <a:lnTo>
                  <a:pt x="88688" y="162415"/>
                </a:lnTo>
                <a:lnTo>
                  <a:pt x="94255" y="173105"/>
                </a:lnTo>
                <a:lnTo>
                  <a:pt x="96113" y="184175"/>
                </a:lnTo>
                <a:lnTo>
                  <a:pt x="94441" y="194787"/>
                </a:lnTo>
                <a:lnTo>
                  <a:pt x="69456" y="231736"/>
                </a:lnTo>
                <a:lnTo>
                  <a:pt x="38819" y="256657"/>
                </a:lnTo>
                <a:lnTo>
                  <a:pt x="0" y="277253"/>
                </a:lnTo>
                <a:lnTo>
                  <a:pt x="47993" y="336600"/>
                </a:lnTo>
                <a:lnTo>
                  <a:pt x="95357" y="317887"/>
                </a:lnTo>
                <a:lnTo>
                  <a:pt x="137045" y="290525"/>
                </a:lnTo>
                <a:lnTo>
                  <a:pt x="171680" y="256246"/>
                </a:lnTo>
                <a:lnTo>
                  <a:pt x="197942" y="216852"/>
                </a:lnTo>
                <a:lnTo>
                  <a:pt x="214401" y="174399"/>
                </a:lnTo>
                <a:lnTo>
                  <a:pt x="219887" y="130975"/>
                </a:lnTo>
                <a:lnTo>
                  <a:pt x="217909" y="103184"/>
                </a:lnTo>
                <a:lnTo>
                  <a:pt x="202046" y="55860"/>
                </a:lnTo>
                <a:lnTo>
                  <a:pt x="171351" y="20429"/>
                </a:lnTo>
                <a:lnTo>
                  <a:pt x="131964" y="2267"/>
                </a:lnTo>
                <a:lnTo>
                  <a:pt x="109385" y="0"/>
                </a:lnTo>
                <a:close/>
              </a:path>
            </a:pathLst>
          </a:custGeom>
          <a:solidFill>
            <a:srgbClr val="FFC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D3E7FB85-EED0-4CD8-A53B-D3FC7A53A3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20718" y="4155991"/>
            <a:ext cx="4800600" cy="22249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+mj-lt"/>
              </a:defRPr>
            </a:lvl1pPr>
          </a:lstStyle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400" spc="5" dirty="0">
                <a:latin typeface="Lexend"/>
                <a:cs typeface="Lexend"/>
              </a:rPr>
              <a:t>Jane Smith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CA83D7CC-8F58-497A-8129-6005DA0E1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0729" y="4422699"/>
            <a:ext cx="2012950" cy="153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>
                <a:latin typeface="+mn-lt"/>
              </a:defRPr>
            </a:lvl1pPr>
            <a:lvl2pPr>
              <a:defRPr sz="1000" b="0" i="0">
                <a:latin typeface="Lexend Light" pitchFamily="2" charset="77"/>
              </a:defRPr>
            </a:lvl2pPr>
            <a:lvl3pPr>
              <a:defRPr sz="1000" b="0" i="0">
                <a:latin typeface="Lexend Light" pitchFamily="2" charset="77"/>
              </a:defRPr>
            </a:lvl3pPr>
            <a:lvl4pPr>
              <a:defRPr sz="1000" b="0" i="0">
                <a:latin typeface="Lexend Light" pitchFamily="2" charset="77"/>
              </a:defRPr>
            </a:lvl4pPr>
            <a:lvl5pPr>
              <a:defRPr sz="1000" b="0" i="0">
                <a:latin typeface="Lexend Light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5" name="Holder 4">
            <a:extLst>
              <a:ext uri="{FF2B5EF4-FFF2-40B4-BE49-F238E27FC236}">
                <a16:creationId xmlns:a16="http://schemas.microsoft.com/office/drawing/2014/main" xmlns="" id="{CC0CBEDC-537F-4D9C-A3B3-C166E3039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xmlns="" id="{2EAFC3A3-AFEE-4C01-BF68-FD3B16694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D72E33EA-559E-8F43-9B62-C45FB9D96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73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Teal">
    <p:bg>
      <p:bgPr>
        <a:gradFill flip="none" rotWithShape="1">
          <a:gsLst>
            <a:gs pos="100000">
              <a:schemeClr val="accent1"/>
            </a:gs>
            <a:gs pos="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20200" y="6067749"/>
            <a:ext cx="1534795" cy="2375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E4FCD7EE-3D75-48D4-834B-3351E1335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9" t="4761" r="14966" b="34014"/>
          <a:stretch/>
        </p:blipFill>
        <p:spPr>
          <a:xfrm flipH="1">
            <a:off x="-1" y="-1"/>
            <a:ext cx="998759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58733A36-4D17-4C7A-A178-5FCC20F4E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894088"/>
            <a:ext cx="8458200" cy="10698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F491685A-17A5-4A6B-A648-1B9D15F96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8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Yellow">
    <p:bg>
      <p:bgPr>
        <a:gradFill flip="none" rotWithShape="1">
          <a:gsLst>
            <a:gs pos="76000">
              <a:schemeClr val="bg2"/>
            </a:gs>
            <a:gs pos="6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7E382-4E28-4937-9BD1-7D33F414C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20200" y="6067749"/>
            <a:ext cx="1534795" cy="2375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dirty="0"/>
              <a:t>Presentation title </a:t>
            </a:r>
            <a:r>
              <a:rPr lang="en-GB" spc="-5" dirty="0"/>
              <a:t>here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E4FCD7EE-3D75-48D4-834B-3351E1335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34014"/>
          <a:stretch/>
        </p:blipFill>
        <p:spPr>
          <a:xfrm flipH="1">
            <a:off x="-838200" y="0"/>
            <a:ext cx="11201400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E4491262-2F16-4422-9FF5-3625755BD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901FAE1-96D4-4CE7-A73E-B80D8D34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92462"/>
            <a:ext cx="8458200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112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6946A23-B219-AD4C-8180-93062C837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42"/>
          <a:stretch/>
        </p:blipFill>
        <p:spPr>
          <a:xfrm>
            <a:off x="0" y="0"/>
            <a:ext cx="12192000" cy="2863762"/>
          </a:xfrm>
          <a:prstGeom prst="rect">
            <a:avLst/>
          </a:prstGeom>
        </p:spPr>
      </p:pic>
      <p:sp>
        <p:nvSpPr>
          <p:cNvPr id="13" name="Picture Placeholder 6">
            <a:extLst>
              <a:ext uri="{FF2B5EF4-FFF2-40B4-BE49-F238E27FC236}">
                <a16:creationId xmlns:a16="http://schemas.microsoft.com/office/drawing/2014/main" xmlns="" id="{813A7641-1D9C-7345-A238-F5D9C5C9CC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8800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C8824A44-0F8F-1143-8D8D-48ABDAE801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DB0DC1F7-C2F1-A040-AB55-7C45CFF590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450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08E59A49-D5EC-E040-AF39-AF0CA3770D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450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FD8A041E-D2A8-DC48-A271-660E28C42B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6552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F29C5F0-86BC-2F47-B009-5D53100460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6552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3F70EA8F-888B-954E-BA0D-9E6ABBF5E1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6552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930ECEA1-83D1-3546-A6E1-69A4D5D7D8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26654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xmlns="" id="{D048F8CC-AD67-DC48-8B4E-6804555C2A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6654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FD5B6353-8D34-8D4F-AEC5-AEE65FB63D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6654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="" id="{57194EB5-630D-3441-9861-0F6E0A03D5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6756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xmlns="" id="{EF0D1BDC-DCEA-964E-855F-59751AB762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86756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A3F36C8E-8862-F44F-B66C-C369DB1276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6756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C0419085-BEA8-1E4E-88E3-42AFE10A1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6858" y="3429000"/>
            <a:ext cx="1631950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Lexend SemiBold" pitchFamily="2" charset="77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E5C7FE2D-9C07-7247-AB6C-AFB43E71C9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46858" y="3738966"/>
            <a:ext cx="1631950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0145A0FF-738F-724C-B3EC-10F8C72DEC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46858" y="4114800"/>
            <a:ext cx="1631950" cy="167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>
              <a:defRPr b="1" i="0">
                <a:solidFill>
                  <a:srgbClr val="008780"/>
                </a:solidFill>
                <a:latin typeface="Lexend SemiBold" pitchFamily="2" charset="77"/>
              </a:defRPr>
            </a:lvl2pPr>
            <a:lvl3pPr>
              <a:defRPr b="1" i="0">
                <a:solidFill>
                  <a:srgbClr val="008780"/>
                </a:solidFill>
                <a:latin typeface="Lexend SemiBold" pitchFamily="2" charset="77"/>
              </a:defRPr>
            </a:lvl3pPr>
            <a:lvl4pPr>
              <a:defRPr b="1" i="0">
                <a:solidFill>
                  <a:srgbClr val="008780"/>
                </a:solidFill>
                <a:latin typeface="Lexend SemiBold" pitchFamily="2" charset="77"/>
              </a:defRPr>
            </a:lvl4pPr>
            <a:lvl5pPr>
              <a:defRPr b="1" i="0">
                <a:solidFill>
                  <a:srgbClr val="008780"/>
                </a:solidFill>
                <a:latin typeface="Lexend SemiBold" pitchFamily="2" charset="77"/>
              </a:defRPr>
            </a:lvl5pPr>
          </a:lstStyle>
          <a:p>
            <a:pPr lvl="0"/>
            <a:r>
              <a:rPr lang="en-US" dirty="0"/>
              <a:t>Description/Bio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xmlns="" id="{A9373CB7-43CD-A743-956E-5A9DD28E25E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71657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xmlns="" id="{A1187B15-A207-DC49-A22F-522DFF23AF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11931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xmlns="" id="{523E9C52-1D64-0F4D-810E-5E7616EAC8D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960914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xmlns="" id="{44EF9E9E-F6F3-8549-A27C-58580D5558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1188" y="1905000"/>
            <a:ext cx="1280160" cy="1295400"/>
          </a:xfrm>
          <a:prstGeom prst="roundRect">
            <a:avLst>
              <a:gd name="adj" fmla="val 6982"/>
            </a:avLst>
          </a:prstGeom>
        </p:spPr>
        <p:txBody>
          <a:bodyPr/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9" name="Holder 4">
            <a:extLst>
              <a:ext uri="{FF2B5EF4-FFF2-40B4-BE49-F238E27FC236}">
                <a16:creationId xmlns:a16="http://schemas.microsoft.com/office/drawing/2014/main" xmlns="" id="{39162614-2221-4C26-A1D1-C917C2D54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31" name="Holder 6">
            <a:extLst>
              <a:ext uri="{FF2B5EF4-FFF2-40B4-BE49-F238E27FC236}">
                <a16:creationId xmlns:a16="http://schemas.microsoft.com/office/drawing/2014/main" xmlns="" id="{2BAF8676-4D2A-404E-85A1-E801C3ED1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8E7D7959-262E-497F-B7F4-7D5BBD2D5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xmlns="" id="{F04FED14-7181-4FA3-A470-F333AFF0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8458200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957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ic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33">
            <a:extLst>
              <a:ext uri="{FF2B5EF4-FFF2-40B4-BE49-F238E27FC236}">
                <a16:creationId xmlns:a16="http://schemas.microsoft.com/office/drawing/2014/main" xmlns="" id="{66218871-18E9-084A-9A44-7C57CE4948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29212" y="-10493"/>
            <a:ext cx="4859244" cy="2103631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Holder 4">
            <a:extLst>
              <a:ext uri="{FF2B5EF4-FFF2-40B4-BE49-F238E27FC236}">
                <a16:creationId xmlns:a16="http://schemas.microsoft.com/office/drawing/2014/main" xmlns="" id="{837A07E0-D0C6-43F5-9CB4-5DDB6865E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xmlns="" id="{3B045D8F-1104-4629-B674-2D43DB0F7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xmlns="" id="{CB8ECFAD-7BFA-4DD2-A062-38B4F199F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 flipH="1">
            <a:off x="9266189" y="711289"/>
            <a:ext cx="3647592" cy="2204029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26D51155-D1A4-400C-880D-EC0563A8F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679ECBF6-7F56-4C9D-929E-D088A4A5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8458200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41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Pic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older 4">
            <a:extLst>
              <a:ext uri="{FF2B5EF4-FFF2-40B4-BE49-F238E27FC236}">
                <a16:creationId xmlns:a16="http://schemas.microsoft.com/office/drawing/2014/main" xmlns="" id="{837A07E0-D0C6-43F5-9CB4-5DDB6865E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xmlns="" id="{3B045D8F-1104-4629-B674-2D43DB0F7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26D51155-D1A4-400C-880D-EC0563A8F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8" name="Picture Placeholder 28">
            <a:extLst>
              <a:ext uri="{FF2B5EF4-FFF2-40B4-BE49-F238E27FC236}">
                <a16:creationId xmlns:a16="http://schemas.microsoft.com/office/drawing/2014/main" xmlns="" id="{B41718C4-6449-4FA1-9C65-18C4CCCEE7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0800000" flipH="1">
            <a:off x="8610601" y="-30126"/>
            <a:ext cx="3581399" cy="1308876"/>
          </a:xfrm>
          <a:custGeom>
            <a:avLst/>
            <a:gdLst>
              <a:gd name="connsiteX0" fmla="*/ 2962507 w 5937695"/>
              <a:gd name="connsiteY0" fmla="*/ 129 h 2170020"/>
              <a:gd name="connsiteX1" fmla="*/ 3005921 w 5937695"/>
              <a:gd name="connsiteY1" fmla="*/ 142 h 2170020"/>
              <a:gd name="connsiteX2" fmla="*/ 3031814 w 5937695"/>
              <a:gd name="connsiteY2" fmla="*/ 142 h 2170020"/>
              <a:gd name="connsiteX3" fmla="*/ 5663466 w 5937695"/>
              <a:gd name="connsiteY3" fmla="*/ 1017053 h 2170020"/>
              <a:gd name="connsiteX4" fmla="*/ 5937695 w 5937695"/>
              <a:gd name="connsiteY4" fmla="*/ 1343121 h 2170020"/>
              <a:gd name="connsiteX5" fmla="*/ 5937695 w 5937695"/>
              <a:gd name="connsiteY5" fmla="*/ 2170020 h 2170020"/>
              <a:gd name="connsiteX6" fmla="*/ 2935304 w 5937695"/>
              <a:gd name="connsiteY6" fmla="*/ 2170020 h 2170020"/>
              <a:gd name="connsiteX7" fmla="*/ 0 w 5937695"/>
              <a:gd name="connsiteY7" fmla="*/ 2170020 h 2170020"/>
              <a:gd name="connsiteX8" fmla="*/ 0 w 5937695"/>
              <a:gd name="connsiteY8" fmla="*/ 2170015 h 2170020"/>
              <a:gd name="connsiteX9" fmla="*/ 57321 w 5937695"/>
              <a:gd name="connsiteY9" fmla="*/ 1878425 h 2170020"/>
              <a:gd name="connsiteX10" fmla="*/ 416638 w 5937695"/>
              <a:gd name="connsiteY10" fmla="*/ 1115577 h 2170020"/>
              <a:gd name="connsiteX11" fmla="*/ 624958 w 5937695"/>
              <a:gd name="connsiteY11" fmla="*/ 870439 h 2170020"/>
              <a:gd name="connsiteX12" fmla="*/ 2058479 w 5937695"/>
              <a:gd name="connsiteY12" fmla="*/ 116260 h 2170020"/>
              <a:gd name="connsiteX13" fmla="*/ 2962507 w 5937695"/>
              <a:gd name="connsiteY13" fmla="*/ 129 h 21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7695" h="2170020">
                <a:moveTo>
                  <a:pt x="2962507" y="129"/>
                </a:moveTo>
                <a:cubicBezTo>
                  <a:pt x="2981591" y="-78"/>
                  <a:pt x="2996211" y="-5"/>
                  <a:pt x="3005921" y="142"/>
                </a:cubicBezTo>
                <a:cubicBezTo>
                  <a:pt x="3014160" y="142"/>
                  <a:pt x="3023575" y="142"/>
                  <a:pt x="3031814" y="142"/>
                </a:cubicBezTo>
                <a:cubicBezTo>
                  <a:pt x="3552024" y="8352"/>
                  <a:pt x="4791349" y="126816"/>
                  <a:pt x="5663466" y="1017053"/>
                </a:cubicBezTo>
                <a:cubicBezTo>
                  <a:pt x="5763507" y="1119096"/>
                  <a:pt x="5854132" y="1228176"/>
                  <a:pt x="5937695" y="1343121"/>
                </a:cubicBezTo>
                <a:lnTo>
                  <a:pt x="5937695" y="2170020"/>
                </a:lnTo>
                <a:lnTo>
                  <a:pt x="2935304" y="2170020"/>
                </a:lnTo>
                <a:lnTo>
                  <a:pt x="0" y="2170020"/>
                </a:lnTo>
                <a:lnTo>
                  <a:pt x="0" y="2170015"/>
                </a:lnTo>
                <a:lnTo>
                  <a:pt x="57321" y="1878425"/>
                </a:lnTo>
                <a:cubicBezTo>
                  <a:pt x="130420" y="1596102"/>
                  <a:pt x="250690" y="1341655"/>
                  <a:pt x="416638" y="1115577"/>
                </a:cubicBezTo>
                <a:cubicBezTo>
                  <a:pt x="479017" y="1029955"/>
                  <a:pt x="548457" y="947851"/>
                  <a:pt x="624958" y="870439"/>
                </a:cubicBezTo>
                <a:cubicBezTo>
                  <a:pt x="1045128" y="445847"/>
                  <a:pt x="1592408" y="227686"/>
                  <a:pt x="2058479" y="116260"/>
                </a:cubicBezTo>
                <a:cubicBezTo>
                  <a:pt x="2476589" y="16710"/>
                  <a:pt x="2828920" y="1572"/>
                  <a:pt x="2962507" y="1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xmlns="" id="{77C83E93-0096-4152-8AF7-0E8224867C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 flipH="1">
            <a:off x="10436332" y="-14177"/>
            <a:ext cx="1755667" cy="2681177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0AB948C-50F9-40F7-87EE-E841840B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8219701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699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33">
            <a:extLst>
              <a:ext uri="{FF2B5EF4-FFF2-40B4-BE49-F238E27FC236}">
                <a16:creationId xmlns:a16="http://schemas.microsoft.com/office/drawing/2014/main" xmlns="" id="{66218871-18E9-084A-9A44-7C57CE4948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03630" y="-10493"/>
            <a:ext cx="6184826" cy="2677493"/>
          </a:xfrm>
          <a:custGeom>
            <a:avLst/>
            <a:gdLst>
              <a:gd name="connsiteX0" fmla="*/ 0 w 5091157"/>
              <a:gd name="connsiteY0" fmla="*/ 0 h 2204029"/>
              <a:gd name="connsiteX1" fmla="*/ 5091157 w 5091157"/>
              <a:gd name="connsiteY1" fmla="*/ 0 h 2204029"/>
              <a:gd name="connsiteX2" fmla="*/ 5091157 w 5091157"/>
              <a:gd name="connsiteY2" fmla="*/ 2189891 h 2204029"/>
              <a:gd name="connsiteX3" fmla="*/ 3112572 w 5091157"/>
              <a:gd name="connsiteY3" fmla="*/ 2034589 h 2204029"/>
              <a:gd name="connsiteX4" fmla="*/ 56307 w 5091157"/>
              <a:gd name="connsiteY4" fmla="*/ 91354 h 2204029"/>
              <a:gd name="connsiteX5" fmla="*/ 0 w 5091157"/>
              <a:gd name="connsiteY5" fmla="*/ 0 h 22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157" h="2204029">
                <a:moveTo>
                  <a:pt x="0" y="0"/>
                </a:moveTo>
                <a:lnTo>
                  <a:pt x="5091157" y="0"/>
                </a:lnTo>
                <a:lnTo>
                  <a:pt x="5091157" y="2189891"/>
                </a:lnTo>
                <a:cubicBezTo>
                  <a:pt x="4483571" y="2229043"/>
                  <a:pt x="3819678" y="2189891"/>
                  <a:pt x="3112572" y="2034589"/>
                </a:cubicBezTo>
                <a:cubicBezTo>
                  <a:pt x="1703600" y="1723985"/>
                  <a:pt x="675678" y="1071455"/>
                  <a:pt x="56307" y="91354"/>
                </a:cubicBezTo>
                <a:cubicBezTo>
                  <a:pt x="36665" y="61338"/>
                  <a:pt x="18332" y="3132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Holder 4">
            <a:extLst>
              <a:ext uri="{FF2B5EF4-FFF2-40B4-BE49-F238E27FC236}">
                <a16:creationId xmlns:a16="http://schemas.microsoft.com/office/drawing/2014/main" xmlns="" id="{837A07E0-D0C6-43F5-9CB4-5DDB6865E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xmlns="" id="{3B045D8F-1104-4629-B674-2D43DB0F7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4C1AE939-A770-4186-93D9-081679B08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5811BDC-C3D1-4318-93E9-F429C10C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5705101" cy="10853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98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Pic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1">
            <a:extLst>
              <a:ext uri="{FF2B5EF4-FFF2-40B4-BE49-F238E27FC236}">
                <a16:creationId xmlns:a16="http://schemas.microsoft.com/office/drawing/2014/main" xmlns="" id="{9FD90804-1AE9-7949-9675-82E2B0BACA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76833" y="0"/>
            <a:ext cx="5914014" cy="6860306"/>
          </a:xfrm>
          <a:custGeom>
            <a:avLst/>
            <a:gdLst>
              <a:gd name="connsiteX0" fmla="*/ 743473 w 5914014"/>
              <a:gd name="connsiteY0" fmla="*/ 0 h 6860306"/>
              <a:gd name="connsiteX1" fmla="*/ 2259950 w 5914014"/>
              <a:gd name="connsiteY1" fmla="*/ 0 h 6860306"/>
              <a:gd name="connsiteX2" fmla="*/ 4519685 w 5914014"/>
              <a:gd name="connsiteY2" fmla="*/ 1172199 h 6860306"/>
              <a:gd name="connsiteX3" fmla="*/ 5914014 w 5914014"/>
              <a:gd name="connsiteY3" fmla="*/ 3248041 h 6860306"/>
              <a:gd name="connsiteX4" fmla="*/ 5914014 w 5914014"/>
              <a:gd name="connsiteY4" fmla="*/ 6192947 h 6860306"/>
              <a:gd name="connsiteX5" fmla="*/ 5778038 w 5914014"/>
              <a:gd name="connsiteY5" fmla="*/ 6509913 h 6860306"/>
              <a:gd name="connsiteX6" fmla="*/ 5576379 w 5914014"/>
              <a:gd name="connsiteY6" fmla="*/ 6860306 h 6860306"/>
              <a:gd name="connsiteX7" fmla="*/ 1402610 w 5914014"/>
              <a:gd name="connsiteY7" fmla="*/ 6860306 h 6860306"/>
              <a:gd name="connsiteX8" fmla="*/ 42852 w 5914014"/>
              <a:gd name="connsiteY8" fmla="*/ 3379438 h 6860306"/>
              <a:gd name="connsiteX9" fmla="*/ 743473 w 5914014"/>
              <a:gd name="connsiteY9" fmla="*/ 0 h 68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4014" h="6860306">
                <a:moveTo>
                  <a:pt x="743473" y="0"/>
                </a:moveTo>
                <a:lnTo>
                  <a:pt x="2259950" y="0"/>
                </a:lnTo>
                <a:cubicBezTo>
                  <a:pt x="2259950" y="0"/>
                  <a:pt x="3363890" y="159060"/>
                  <a:pt x="4519685" y="1172199"/>
                </a:cubicBezTo>
                <a:cubicBezTo>
                  <a:pt x="5675480" y="2185339"/>
                  <a:pt x="5914014" y="3248041"/>
                  <a:pt x="5914014" y="3248041"/>
                </a:cubicBezTo>
                <a:lnTo>
                  <a:pt x="5914014" y="6192947"/>
                </a:lnTo>
                <a:cubicBezTo>
                  <a:pt x="5914014" y="6192947"/>
                  <a:pt x="5875987" y="6318581"/>
                  <a:pt x="5778038" y="6509913"/>
                </a:cubicBezTo>
                <a:cubicBezTo>
                  <a:pt x="5681242" y="6701246"/>
                  <a:pt x="5576379" y="6860306"/>
                  <a:pt x="5576379" y="6860306"/>
                </a:cubicBezTo>
                <a:lnTo>
                  <a:pt x="1402610" y="6860306"/>
                </a:lnTo>
                <a:cubicBezTo>
                  <a:pt x="1402610" y="6860306"/>
                  <a:pt x="296366" y="5348088"/>
                  <a:pt x="42852" y="3379438"/>
                </a:cubicBezTo>
                <a:cubicBezTo>
                  <a:pt x="-210663" y="1410789"/>
                  <a:pt x="743473" y="0"/>
                  <a:pt x="7434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4">
            <a:extLst>
              <a:ext uri="{FF2B5EF4-FFF2-40B4-BE49-F238E27FC236}">
                <a16:creationId xmlns:a16="http://schemas.microsoft.com/office/drawing/2014/main" xmlns="" id="{205CFA33-D898-0F44-9E16-5C754FC89D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36782" y="0"/>
            <a:ext cx="3654065" cy="3246889"/>
          </a:xfrm>
          <a:custGeom>
            <a:avLst/>
            <a:gdLst>
              <a:gd name="connsiteX0" fmla="*/ 0 w 3654065"/>
              <a:gd name="connsiteY0" fmla="*/ 0 h 3246889"/>
              <a:gd name="connsiteX1" fmla="*/ 3654065 w 3654065"/>
              <a:gd name="connsiteY1" fmla="*/ 0 h 3246889"/>
              <a:gd name="connsiteX2" fmla="*/ 3654065 w 3654065"/>
              <a:gd name="connsiteY2" fmla="*/ 3246889 h 3246889"/>
              <a:gd name="connsiteX3" fmla="*/ 2259736 w 3654065"/>
              <a:gd name="connsiteY3" fmla="*/ 1171047 h 3246889"/>
              <a:gd name="connsiteX4" fmla="*/ 0 w 3654065"/>
              <a:gd name="connsiteY4" fmla="*/ 0 h 324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4065" h="3246889">
                <a:moveTo>
                  <a:pt x="0" y="0"/>
                </a:moveTo>
                <a:lnTo>
                  <a:pt x="3654065" y="0"/>
                </a:lnTo>
                <a:lnTo>
                  <a:pt x="3654065" y="3246889"/>
                </a:lnTo>
                <a:cubicBezTo>
                  <a:pt x="3654065" y="3246889"/>
                  <a:pt x="3414378" y="2184187"/>
                  <a:pt x="2259736" y="1171047"/>
                </a:cubicBezTo>
                <a:cubicBezTo>
                  <a:pt x="1105093" y="157907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xmlns="" id="{A2B24775-3936-3142-AE17-22834C7AA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853" y="1961811"/>
            <a:ext cx="2343570" cy="3435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xmlns="" id="{99D0D0CC-8DFC-F949-9EA0-3F3848B448E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71598" y="1961812"/>
            <a:ext cx="2343570" cy="3435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endParaRPr dirty="0"/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xmlns="" id="{EC5C74C4-4944-439B-B34A-DE494F2AB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xmlns="" id="{90D33C18-2AE0-430C-A4C2-36C3B17B9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F54C2DD9-2C46-4C24-9390-023BA9CC7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EA48891-2EDE-4C56-91F3-0DC37497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5143269" cy="47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686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xmlns="" id="{AC7A3093-0D51-644D-9ADA-7DBAD3F99F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0823" y="0"/>
            <a:ext cx="4490701" cy="6858000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94A9408-808E-6F41-9F2F-039184B3AE3B}"/>
              </a:ext>
            </a:extLst>
          </p:cNvPr>
          <p:cNvGrpSpPr/>
          <p:nvPr userDrawn="1"/>
        </p:nvGrpSpPr>
        <p:grpSpPr>
          <a:xfrm>
            <a:off x="11041654" y="5970101"/>
            <a:ext cx="341956" cy="294005"/>
            <a:chOff x="11041654" y="5970101"/>
            <a:chExt cx="341956" cy="294005"/>
          </a:xfrm>
        </p:grpSpPr>
        <p:pic>
          <p:nvPicPr>
            <p:cNvPr id="13" name="bg object 16">
              <a:extLst>
                <a:ext uri="{FF2B5EF4-FFF2-40B4-BE49-F238E27FC236}">
                  <a16:creationId xmlns:a16="http://schemas.microsoft.com/office/drawing/2014/main" xmlns="" id="{ADB2FC8D-3564-6147-8CD2-DB9D7FF75AA7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1041654" y="6012213"/>
              <a:ext cx="164439" cy="251790"/>
            </a:xfrm>
            <a:prstGeom prst="rect">
              <a:avLst/>
            </a:prstGeom>
          </p:spPr>
        </p:pic>
        <p:sp>
          <p:nvSpPr>
            <p:cNvPr id="15" name="bg object 17">
              <a:extLst>
                <a:ext uri="{FF2B5EF4-FFF2-40B4-BE49-F238E27FC236}">
                  <a16:creationId xmlns:a16="http://schemas.microsoft.com/office/drawing/2014/main" xmlns="" id="{6EF24AB2-A7A9-9649-B311-35D997AFBA77}"/>
                </a:ext>
              </a:extLst>
            </p:cNvPr>
            <p:cNvSpPr/>
            <p:nvPr userDrawn="1"/>
          </p:nvSpPr>
          <p:spPr>
            <a:xfrm>
              <a:off x="11158820" y="5970101"/>
              <a:ext cx="224790" cy="294005"/>
            </a:xfrm>
            <a:custGeom>
              <a:avLst/>
              <a:gdLst/>
              <a:ahLst/>
              <a:cxnLst/>
              <a:rect l="l" t="t" r="r" b="b"/>
              <a:pathLst>
                <a:path w="224790" h="294004">
                  <a:moveTo>
                    <a:pt x="93586" y="0"/>
                  </a:moveTo>
                  <a:lnTo>
                    <a:pt x="32973" y="14453"/>
                  </a:lnTo>
                  <a:lnTo>
                    <a:pt x="2235" y="38963"/>
                  </a:lnTo>
                  <a:lnTo>
                    <a:pt x="0" y="42113"/>
                  </a:lnTo>
                  <a:lnTo>
                    <a:pt x="6921" y="42367"/>
                  </a:lnTo>
                  <a:lnTo>
                    <a:pt x="11043" y="42929"/>
                  </a:lnTo>
                  <a:lnTo>
                    <a:pt x="49441" y="56400"/>
                  </a:lnTo>
                  <a:lnTo>
                    <a:pt x="78732" y="82864"/>
                  </a:lnTo>
                  <a:lnTo>
                    <a:pt x="93192" y="132778"/>
                  </a:lnTo>
                  <a:lnTo>
                    <a:pt x="89606" y="154019"/>
                  </a:lnTo>
                  <a:lnTo>
                    <a:pt x="79746" y="172762"/>
                  </a:lnTo>
                  <a:lnTo>
                    <a:pt x="65128" y="189180"/>
                  </a:lnTo>
                  <a:lnTo>
                    <a:pt x="47269" y="203441"/>
                  </a:lnTo>
                  <a:lnTo>
                    <a:pt x="62739" y="213340"/>
                  </a:lnTo>
                  <a:lnTo>
                    <a:pt x="78127" y="221856"/>
                  </a:lnTo>
                  <a:lnTo>
                    <a:pt x="92842" y="229162"/>
                  </a:lnTo>
                  <a:lnTo>
                    <a:pt x="117017" y="240423"/>
                  </a:lnTo>
                  <a:lnTo>
                    <a:pt x="117017" y="286613"/>
                  </a:lnTo>
                  <a:lnTo>
                    <a:pt x="119189" y="290372"/>
                  </a:lnTo>
                  <a:lnTo>
                    <a:pt x="124460" y="293395"/>
                  </a:lnTo>
                  <a:lnTo>
                    <a:pt x="126415" y="293903"/>
                  </a:lnTo>
                  <a:lnTo>
                    <a:pt x="130340" y="293903"/>
                  </a:lnTo>
                  <a:lnTo>
                    <a:pt x="163073" y="269485"/>
                  </a:lnTo>
                  <a:lnTo>
                    <a:pt x="195046" y="230347"/>
                  </a:lnTo>
                  <a:lnTo>
                    <a:pt x="220206" y="168377"/>
                  </a:lnTo>
                  <a:lnTo>
                    <a:pt x="224383" y="128193"/>
                  </a:lnTo>
                  <a:lnTo>
                    <a:pt x="222292" y="100330"/>
                  </a:lnTo>
                  <a:lnTo>
                    <a:pt x="205475" y="53986"/>
                  </a:lnTo>
                  <a:lnTo>
                    <a:pt x="164838" y="16591"/>
                  </a:lnTo>
                  <a:lnTo>
                    <a:pt x="113014" y="1061"/>
                  </a:lnTo>
                  <a:lnTo>
                    <a:pt x="93586" y="0"/>
                  </a:lnTo>
                  <a:close/>
                </a:path>
              </a:pathLst>
            </a:custGeom>
            <a:solidFill>
              <a:srgbClr val="00B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bg object 18">
              <a:extLst>
                <a:ext uri="{FF2B5EF4-FFF2-40B4-BE49-F238E27FC236}">
                  <a16:creationId xmlns:a16="http://schemas.microsoft.com/office/drawing/2014/main" xmlns="" id="{A84BC290-48EC-A944-9BF6-27C4A8875A1E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1143526" y="6012224"/>
              <a:ext cx="108483" cy="161315"/>
            </a:xfrm>
            <a:prstGeom prst="rect">
              <a:avLst/>
            </a:prstGeom>
          </p:spPr>
        </p:pic>
      </p:grpSp>
      <p:sp>
        <p:nvSpPr>
          <p:cNvPr id="10" name="Holder 4">
            <a:extLst>
              <a:ext uri="{FF2B5EF4-FFF2-40B4-BE49-F238E27FC236}">
                <a16:creationId xmlns:a16="http://schemas.microsoft.com/office/drawing/2014/main" xmlns="" id="{F588AEA2-7913-413C-B195-053DCF4C7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122999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/>
              <a:t>Presentation title </a:t>
            </a:r>
            <a:r>
              <a:rPr lang="en-GB" spc="-5"/>
              <a:t>here</a:t>
            </a:r>
            <a:endParaRPr lang="en-GB" spc="-5" dirty="0"/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xmlns="" id="{15E4EB44-622D-4371-89D5-1B01B206A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1BF7FF99-1353-4F40-84A4-314107E69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10993318" y="5975438"/>
            <a:ext cx="425549" cy="31385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32970C22-9CDB-4D4F-98DE-8C61C3ED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9" y="743431"/>
            <a:ext cx="8458200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583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2">
            <a:extLst>
              <a:ext uri="{FF2B5EF4-FFF2-40B4-BE49-F238E27FC236}">
                <a16:creationId xmlns:a16="http://schemas.microsoft.com/office/drawing/2014/main" xmlns="" id="{32917174-958E-6342-A7F1-D30638332A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1002550" cy="6858000"/>
          </a:xfrm>
          <a:custGeom>
            <a:avLst/>
            <a:gdLst>
              <a:gd name="connsiteX0" fmla="*/ 4349251 w 11002550"/>
              <a:gd name="connsiteY0" fmla="*/ 0 h 6858000"/>
              <a:gd name="connsiteX1" fmla="*/ 7552876 w 11002550"/>
              <a:gd name="connsiteY1" fmla="*/ 624031 h 6858000"/>
              <a:gd name="connsiteX2" fmla="*/ 9631504 w 11002550"/>
              <a:gd name="connsiteY2" fmla="*/ 2209448 h 6858000"/>
              <a:gd name="connsiteX3" fmla="*/ 10951671 w 11002550"/>
              <a:gd name="connsiteY3" fmla="*/ 5500655 h 6858000"/>
              <a:gd name="connsiteX4" fmla="*/ 10981818 w 11002550"/>
              <a:gd name="connsiteY4" fmla="*/ 6858000 h 6858000"/>
              <a:gd name="connsiteX5" fmla="*/ 0 w 11002550"/>
              <a:gd name="connsiteY5" fmla="*/ 6858000 h 6858000"/>
              <a:gd name="connsiteX6" fmla="*/ 0 w 11002550"/>
              <a:gd name="connsiteY6" fmla="*/ 2085909 h 6858000"/>
              <a:gd name="connsiteX7" fmla="*/ 4349251 w 1100255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2550" h="6858000">
                <a:moveTo>
                  <a:pt x="4349251" y="0"/>
                </a:moveTo>
                <a:cubicBezTo>
                  <a:pt x="5442514" y="0"/>
                  <a:pt x="6550057" y="172638"/>
                  <a:pt x="7552876" y="624031"/>
                </a:cubicBezTo>
                <a:cubicBezTo>
                  <a:pt x="8352593" y="985145"/>
                  <a:pt x="9085665" y="1522064"/>
                  <a:pt x="9631504" y="2209448"/>
                </a:cubicBezTo>
                <a:cubicBezTo>
                  <a:pt x="10385205" y="3159748"/>
                  <a:pt x="10807277" y="4304860"/>
                  <a:pt x="10951671" y="5500655"/>
                </a:cubicBezTo>
                <a:cubicBezTo>
                  <a:pt x="11005619" y="5950464"/>
                  <a:pt x="11018314" y="6406608"/>
                  <a:pt x="10981818" y="6858000"/>
                </a:cubicBezTo>
                <a:lnTo>
                  <a:pt x="0" y="6858000"/>
                </a:lnTo>
                <a:lnTo>
                  <a:pt x="0" y="2085909"/>
                </a:lnTo>
                <a:cubicBezTo>
                  <a:pt x="0" y="2085909"/>
                  <a:pt x="1469320" y="0"/>
                  <a:pt x="43492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7BA8EEC-D416-7640-A3DF-BFF787E86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978576"/>
            <a:ext cx="4654866" cy="66548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 baseline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r>
              <a:rPr lang="en-GB" dirty="0"/>
              <a:t>Thank you</a:t>
            </a:r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xmlns="" id="{F4CA0703-6789-094E-94C1-DC70D0B9C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392802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Contact info</a:t>
            </a:r>
            <a:endParaRPr dirty="0"/>
          </a:p>
        </p:txBody>
      </p:sp>
      <p:sp>
        <p:nvSpPr>
          <p:cNvPr id="8" name="Picture Placeholder 26">
            <a:extLst>
              <a:ext uri="{FF2B5EF4-FFF2-40B4-BE49-F238E27FC236}">
                <a16:creationId xmlns:a16="http://schemas.microsoft.com/office/drawing/2014/main" xmlns="" id="{4497C5E2-C41A-3E40-8F2D-663272FF7E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98156" cy="6858000"/>
          </a:xfrm>
          <a:custGeom>
            <a:avLst/>
            <a:gdLst>
              <a:gd name="connsiteX0" fmla="*/ 0 w 5198156"/>
              <a:gd name="connsiteY0" fmla="*/ 0 h 6858000"/>
              <a:gd name="connsiteX1" fmla="*/ 4349251 w 5198156"/>
              <a:gd name="connsiteY1" fmla="*/ 0 h 6858000"/>
              <a:gd name="connsiteX2" fmla="*/ 5198156 w 5198156"/>
              <a:gd name="connsiteY2" fmla="*/ 3017203 h 6858000"/>
              <a:gd name="connsiteX3" fmla="*/ 3974780 w 5198156"/>
              <a:gd name="connsiteY3" fmla="*/ 6858000 h 6858000"/>
              <a:gd name="connsiteX4" fmla="*/ 0 w 519815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156" h="6858000">
                <a:moveTo>
                  <a:pt x="0" y="0"/>
                </a:moveTo>
                <a:lnTo>
                  <a:pt x="4349251" y="0"/>
                </a:lnTo>
                <a:cubicBezTo>
                  <a:pt x="4349251" y="0"/>
                  <a:pt x="5198156" y="650956"/>
                  <a:pt x="5198156" y="3017203"/>
                </a:cubicBezTo>
                <a:cubicBezTo>
                  <a:pt x="5198156" y="5383451"/>
                  <a:pt x="3974780" y="6858000"/>
                  <a:pt x="397478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 baseline="0">
                <a:latin typeface="Lexend" pitchFamily="2" charset="77"/>
              </a:defRPr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xmlns="" id="{6B1ECF0F-FA78-BB48-A0E1-97602D383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xmlns="" id="{37B4079E-BD27-0F49-AF7A-0850398D99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3" y="0"/>
            <a:ext cx="5948291" cy="3899492"/>
          </a:xfrm>
          <a:custGeom>
            <a:avLst/>
            <a:gdLst>
              <a:gd name="connsiteX0" fmla="*/ 0 w 5948291"/>
              <a:gd name="connsiteY0" fmla="*/ 0 h 3899492"/>
              <a:gd name="connsiteX1" fmla="*/ 830924 w 5948291"/>
              <a:gd name="connsiteY1" fmla="*/ 0 h 3899492"/>
              <a:gd name="connsiteX2" fmla="*/ 5935341 w 5948291"/>
              <a:gd name="connsiteY2" fmla="*/ 0 h 3899492"/>
              <a:gd name="connsiteX3" fmla="*/ 5948288 w 5948291"/>
              <a:gd name="connsiteY3" fmla="*/ 372278 h 3899492"/>
              <a:gd name="connsiteX4" fmla="*/ 5025562 w 5948291"/>
              <a:gd name="connsiteY4" fmla="*/ 2918140 h 3899492"/>
              <a:gd name="connsiteX5" fmla="*/ 2378609 w 5948291"/>
              <a:gd name="connsiteY5" fmla="*/ 3899492 h 3899492"/>
              <a:gd name="connsiteX6" fmla="*/ 2352716 w 5948291"/>
              <a:gd name="connsiteY6" fmla="*/ 3899492 h 3899492"/>
              <a:gd name="connsiteX7" fmla="*/ 2060833 w 5948291"/>
              <a:gd name="connsiteY7" fmla="*/ 3882999 h 3899492"/>
              <a:gd name="connsiteX8" fmla="*/ 0 w 5948291"/>
              <a:gd name="connsiteY8" fmla="*/ 3005319 h 38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291" h="3899492">
                <a:moveTo>
                  <a:pt x="0" y="0"/>
                </a:moveTo>
                <a:lnTo>
                  <a:pt x="830924" y="0"/>
                </a:lnTo>
                <a:lnTo>
                  <a:pt x="5935341" y="0"/>
                </a:lnTo>
                <a:cubicBezTo>
                  <a:pt x="5943580" y="121344"/>
                  <a:pt x="5948288" y="245044"/>
                  <a:pt x="5948288" y="372278"/>
                </a:cubicBezTo>
                <a:cubicBezTo>
                  <a:pt x="5949465" y="1450234"/>
                  <a:pt x="5638751" y="2306709"/>
                  <a:pt x="5025562" y="2918140"/>
                </a:cubicBezTo>
                <a:cubicBezTo>
                  <a:pt x="4140498" y="3799354"/>
                  <a:pt x="2898819" y="3899492"/>
                  <a:pt x="2378609" y="3899492"/>
                </a:cubicBezTo>
                <a:cubicBezTo>
                  <a:pt x="2370370" y="3899492"/>
                  <a:pt x="2360955" y="3899492"/>
                  <a:pt x="2352716" y="3899492"/>
                </a:cubicBezTo>
                <a:cubicBezTo>
                  <a:pt x="2316230" y="3899492"/>
                  <a:pt x="2211482" y="3897136"/>
                  <a:pt x="2060833" y="3882999"/>
                </a:cubicBezTo>
                <a:cubicBezTo>
                  <a:pt x="1580639" y="3837053"/>
                  <a:pt x="639082" y="3661517"/>
                  <a:pt x="0" y="30053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4823BABA-30BB-6D47-8333-20F42BB565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170019" cy="5937250"/>
          </a:xfrm>
          <a:custGeom>
            <a:avLst/>
            <a:gdLst>
              <a:gd name="connsiteX0" fmla="*/ 0 w 2170019"/>
              <a:gd name="connsiteY0" fmla="*/ 0 h 5937250"/>
              <a:gd name="connsiteX1" fmla="*/ 826899 w 2170019"/>
              <a:gd name="connsiteY1" fmla="*/ 0 h 5937250"/>
              <a:gd name="connsiteX2" fmla="*/ 1152967 w 2170019"/>
              <a:gd name="connsiteY2" fmla="*/ 274229 h 5937250"/>
              <a:gd name="connsiteX3" fmla="*/ 2169878 w 2170019"/>
              <a:gd name="connsiteY3" fmla="*/ 2905881 h 5937250"/>
              <a:gd name="connsiteX4" fmla="*/ 2169878 w 2170019"/>
              <a:gd name="connsiteY4" fmla="*/ 2931774 h 5937250"/>
              <a:gd name="connsiteX5" fmla="*/ 2053760 w 2170019"/>
              <a:gd name="connsiteY5" fmla="*/ 3879216 h 5937250"/>
              <a:gd name="connsiteX6" fmla="*/ 1299581 w 2170019"/>
              <a:gd name="connsiteY6" fmla="*/ 5312737 h 5937250"/>
              <a:gd name="connsiteX7" fmla="*/ 1054443 w 2170019"/>
              <a:gd name="connsiteY7" fmla="*/ 5521057 h 5937250"/>
              <a:gd name="connsiteX8" fmla="*/ 291596 w 2170019"/>
              <a:gd name="connsiteY8" fmla="*/ 5880375 h 5937250"/>
              <a:gd name="connsiteX9" fmla="*/ 2269 w 2170019"/>
              <a:gd name="connsiteY9" fmla="*/ 5937250 h 5937250"/>
              <a:gd name="connsiteX10" fmla="*/ 0 w 2170019"/>
              <a:gd name="connsiteY10" fmla="*/ 5937250 h 5937250"/>
              <a:gd name="connsiteX11" fmla="*/ 0 w 2170019"/>
              <a:gd name="connsiteY11" fmla="*/ 3002391 h 593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0019" h="5937250">
                <a:moveTo>
                  <a:pt x="0" y="0"/>
                </a:moveTo>
                <a:lnTo>
                  <a:pt x="826899" y="0"/>
                </a:lnTo>
                <a:cubicBezTo>
                  <a:pt x="941844" y="83563"/>
                  <a:pt x="1050924" y="174188"/>
                  <a:pt x="1152967" y="274229"/>
                </a:cubicBezTo>
                <a:cubicBezTo>
                  <a:pt x="2043204" y="1146346"/>
                  <a:pt x="2161668" y="2385671"/>
                  <a:pt x="2169878" y="2905881"/>
                </a:cubicBezTo>
                <a:cubicBezTo>
                  <a:pt x="2169878" y="2914120"/>
                  <a:pt x="2169878" y="2923535"/>
                  <a:pt x="2169878" y="2931774"/>
                </a:cubicBezTo>
                <a:cubicBezTo>
                  <a:pt x="2171051" y="3009452"/>
                  <a:pt x="2167532" y="3401376"/>
                  <a:pt x="2053760" y="3879216"/>
                </a:cubicBezTo>
                <a:cubicBezTo>
                  <a:pt x="1942334" y="4345287"/>
                  <a:pt x="1724173" y="4892567"/>
                  <a:pt x="1299581" y="5312737"/>
                </a:cubicBezTo>
                <a:cubicBezTo>
                  <a:pt x="1222169" y="5389238"/>
                  <a:pt x="1140065" y="5458678"/>
                  <a:pt x="1054443" y="5521057"/>
                </a:cubicBezTo>
                <a:cubicBezTo>
                  <a:pt x="828365" y="5687006"/>
                  <a:pt x="573918" y="5807275"/>
                  <a:pt x="291596" y="5880375"/>
                </a:cubicBezTo>
                <a:lnTo>
                  <a:pt x="2269" y="5937250"/>
                </a:lnTo>
                <a:lnTo>
                  <a:pt x="0" y="5937250"/>
                </a:lnTo>
                <a:lnTo>
                  <a:pt x="0" y="30023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30EA4B96-0993-4A9A-AD25-1EDAE278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8B4F5F5D-47DA-4C6A-9884-1E5C4DD29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1F2836E4-D0CD-40B5-B7F4-5CD01192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xmlns="" id="{93EA7DBD-4212-4519-91D6-0FC7EEEFC5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xmlns="" id="{388E8DA9-C72F-5F48-9238-CEB7331F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6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xmlns="" id="{37B4079E-BD27-0F49-AF7A-0850398D99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8065" cy="3211000"/>
          </a:xfrm>
          <a:custGeom>
            <a:avLst/>
            <a:gdLst>
              <a:gd name="connsiteX0" fmla="*/ 0 w 5948291"/>
              <a:gd name="connsiteY0" fmla="*/ 0 h 3899492"/>
              <a:gd name="connsiteX1" fmla="*/ 830924 w 5948291"/>
              <a:gd name="connsiteY1" fmla="*/ 0 h 3899492"/>
              <a:gd name="connsiteX2" fmla="*/ 5935341 w 5948291"/>
              <a:gd name="connsiteY2" fmla="*/ 0 h 3899492"/>
              <a:gd name="connsiteX3" fmla="*/ 5948288 w 5948291"/>
              <a:gd name="connsiteY3" fmla="*/ 372278 h 3899492"/>
              <a:gd name="connsiteX4" fmla="*/ 5025562 w 5948291"/>
              <a:gd name="connsiteY4" fmla="*/ 2918140 h 3899492"/>
              <a:gd name="connsiteX5" fmla="*/ 2378609 w 5948291"/>
              <a:gd name="connsiteY5" fmla="*/ 3899492 h 3899492"/>
              <a:gd name="connsiteX6" fmla="*/ 2352716 w 5948291"/>
              <a:gd name="connsiteY6" fmla="*/ 3899492 h 3899492"/>
              <a:gd name="connsiteX7" fmla="*/ 2060833 w 5948291"/>
              <a:gd name="connsiteY7" fmla="*/ 3882999 h 3899492"/>
              <a:gd name="connsiteX8" fmla="*/ 0 w 5948291"/>
              <a:gd name="connsiteY8" fmla="*/ 3005319 h 38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291" h="3899492">
                <a:moveTo>
                  <a:pt x="0" y="0"/>
                </a:moveTo>
                <a:lnTo>
                  <a:pt x="830924" y="0"/>
                </a:lnTo>
                <a:lnTo>
                  <a:pt x="5935341" y="0"/>
                </a:lnTo>
                <a:cubicBezTo>
                  <a:pt x="5943580" y="121344"/>
                  <a:pt x="5948288" y="245044"/>
                  <a:pt x="5948288" y="372278"/>
                </a:cubicBezTo>
                <a:cubicBezTo>
                  <a:pt x="5949465" y="1450234"/>
                  <a:pt x="5638751" y="2306709"/>
                  <a:pt x="5025562" y="2918140"/>
                </a:cubicBezTo>
                <a:cubicBezTo>
                  <a:pt x="4140498" y="3799354"/>
                  <a:pt x="2898819" y="3899492"/>
                  <a:pt x="2378609" y="3899492"/>
                </a:cubicBezTo>
                <a:cubicBezTo>
                  <a:pt x="2370370" y="3899492"/>
                  <a:pt x="2360955" y="3899492"/>
                  <a:pt x="2352716" y="3899492"/>
                </a:cubicBezTo>
                <a:cubicBezTo>
                  <a:pt x="2316230" y="3899492"/>
                  <a:pt x="2211482" y="3897136"/>
                  <a:pt x="2060833" y="3882999"/>
                </a:cubicBezTo>
                <a:cubicBezTo>
                  <a:pt x="1580639" y="3837053"/>
                  <a:pt x="639082" y="3661517"/>
                  <a:pt x="0" y="30053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D3A91122-47BD-4F65-A66B-F09C50F426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0DDBD426-2A44-481B-992C-42C80F9F0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38EA600-547C-432F-B071-6EC78DA7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xmlns="" id="{FEDF8B1B-806B-4CB9-A2B4-D30975EC81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4823BABA-30BB-6D47-8333-20F42BB565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786882" cy="4888973"/>
          </a:xfrm>
          <a:custGeom>
            <a:avLst/>
            <a:gdLst>
              <a:gd name="connsiteX0" fmla="*/ 0 w 2170019"/>
              <a:gd name="connsiteY0" fmla="*/ 0 h 5937250"/>
              <a:gd name="connsiteX1" fmla="*/ 826899 w 2170019"/>
              <a:gd name="connsiteY1" fmla="*/ 0 h 5937250"/>
              <a:gd name="connsiteX2" fmla="*/ 1152967 w 2170019"/>
              <a:gd name="connsiteY2" fmla="*/ 274229 h 5937250"/>
              <a:gd name="connsiteX3" fmla="*/ 2169878 w 2170019"/>
              <a:gd name="connsiteY3" fmla="*/ 2905881 h 5937250"/>
              <a:gd name="connsiteX4" fmla="*/ 2169878 w 2170019"/>
              <a:gd name="connsiteY4" fmla="*/ 2931774 h 5937250"/>
              <a:gd name="connsiteX5" fmla="*/ 2053760 w 2170019"/>
              <a:gd name="connsiteY5" fmla="*/ 3879216 h 5937250"/>
              <a:gd name="connsiteX6" fmla="*/ 1299581 w 2170019"/>
              <a:gd name="connsiteY6" fmla="*/ 5312737 h 5937250"/>
              <a:gd name="connsiteX7" fmla="*/ 1054443 w 2170019"/>
              <a:gd name="connsiteY7" fmla="*/ 5521057 h 5937250"/>
              <a:gd name="connsiteX8" fmla="*/ 291596 w 2170019"/>
              <a:gd name="connsiteY8" fmla="*/ 5880375 h 5937250"/>
              <a:gd name="connsiteX9" fmla="*/ 2269 w 2170019"/>
              <a:gd name="connsiteY9" fmla="*/ 5937250 h 5937250"/>
              <a:gd name="connsiteX10" fmla="*/ 0 w 2170019"/>
              <a:gd name="connsiteY10" fmla="*/ 5937250 h 5937250"/>
              <a:gd name="connsiteX11" fmla="*/ 0 w 2170019"/>
              <a:gd name="connsiteY11" fmla="*/ 3002391 h 593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0019" h="5937250">
                <a:moveTo>
                  <a:pt x="0" y="0"/>
                </a:moveTo>
                <a:lnTo>
                  <a:pt x="826899" y="0"/>
                </a:lnTo>
                <a:cubicBezTo>
                  <a:pt x="941844" y="83563"/>
                  <a:pt x="1050924" y="174188"/>
                  <a:pt x="1152967" y="274229"/>
                </a:cubicBezTo>
                <a:cubicBezTo>
                  <a:pt x="2043204" y="1146346"/>
                  <a:pt x="2161668" y="2385671"/>
                  <a:pt x="2169878" y="2905881"/>
                </a:cubicBezTo>
                <a:cubicBezTo>
                  <a:pt x="2169878" y="2914120"/>
                  <a:pt x="2169878" y="2923535"/>
                  <a:pt x="2169878" y="2931774"/>
                </a:cubicBezTo>
                <a:cubicBezTo>
                  <a:pt x="2171051" y="3009452"/>
                  <a:pt x="2167532" y="3401376"/>
                  <a:pt x="2053760" y="3879216"/>
                </a:cubicBezTo>
                <a:cubicBezTo>
                  <a:pt x="1942334" y="4345287"/>
                  <a:pt x="1724173" y="4892567"/>
                  <a:pt x="1299581" y="5312737"/>
                </a:cubicBezTo>
                <a:cubicBezTo>
                  <a:pt x="1222169" y="5389238"/>
                  <a:pt x="1140065" y="5458678"/>
                  <a:pt x="1054443" y="5521057"/>
                </a:cubicBezTo>
                <a:cubicBezTo>
                  <a:pt x="828365" y="5687006"/>
                  <a:pt x="573918" y="5807275"/>
                  <a:pt x="291596" y="5880375"/>
                </a:cubicBezTo>
                <a:lnTo>
                  <a:pt x="2269" y="5937250"/>
                </a:lnTo>
                <a:lnTo>
                  <a:pt x="0" y="5937250"/>
                </a:lnTo>
                <a:lnTo>
                  <a:pt x="0" y="30023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xmlns="" id="{1200344F-B20B-6149-ACEF-40A6C18E6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6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Bot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06AAFB9A-484B-9541-BFCB-548548E138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-320113"/>
            <a:ext cx="4692649" cy="7178113"/>
          </a:xfrm>
          <a:custGeom>
            <a:avLst/>
            <a:gdLst>
              <a:gd name="connsiteX0" fmla="*/ 449339 w 4692649"/>
              <a:gd name="connsiteY0" fmla="*/ 5 h 7178113"/>
              <a:gd name="connsiteX1" fmla="*/ 3522188 w 4692649"/>
              <a:gd name="connsiteY1" fmla="*/ 1113733 h 7178113"/>
              <a:gd name="connsiteX2" fmla="*/ 4688513 w 4692649"/>
              <a:gd name="connsiteY2" fmla="*/ 3872144 h 7178113"/>
              <a:gd name="connsiteX3" fmla="*/ 4692649 w 4692649"/>
              <a:gd name="connsiteY3" fmla="*/ 3933924 h 7178113"/>
              <a:gd name="connsiteX4" fmla="*/ 4692649 w 4692649"/>
              <a:gd name="connsiteY4" fmla="*/ 4620560 h 7178113"/>
              <a:gd name="connsiteX5" fmla="*/ 4686771 w 4692649"/>
              <a:gd name="connsiteY5" fmla="*/ 4692154 h 7178113"/>
              <a:gd name="connsiteX6" fmla="*/ 3769224 w 4692649"/>
              <a:gd name="connsiteY6" fmla="*/ 7030890 h 7178113"/>
              <a:gd name="connsiteX7" fmla="*/ 3628808 w 4692649"/>
              <a:gd name="connsiteY7" fmla="*/ 7178113 h 7178113"/>
              <a:gd name="connsiteX8" fmla="*/ 0 w 4692649"/>
              <a:gd name="connsiteY8" fmla="*/ 7178113 h 7178113"/>
              <a:gd name="connsiteX9" fmla="*/ 0 w 4692649"/>
              <a:gd name="connsiteY9" fmla="*/ 6176652 h 7178113"/>
              <a:gd name="connsiteX10" fmla="*/ 0 w 4692649"/>
              <a:gd name="connsiteY10" fmla="*/ 15632 h 7178113"/>
              <a:gd name="connsiteX11" fmla="*/ 449339 w 4692649"/>
              <a:gd name="connsiteY11" fmla="*/ 5 h 71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2649" h="7178113">
                <a:moveTo>
                  <a:pt x="449339" y="5"/>
                </a:moveTo>
                <a:cubicBezTo>
                  <a:pt x="1750429" y="-1416"/>
                  <a:pt x="2784193" y="373615"/>
                  <a:pt x="3522188" y="1113733"/>
                </a:cubicBezTo>
                <a:cubicBezTo>
                  <a:pt x="4386382" y="1981703"/>
                  <a:pt x="4628209" y="3133826"/>
                  <a:pt x="4688513" y="3872144"/>
                </a:cubicBezTo>
                <a:lnTo>
                  <a:pt x="4692649" y="3933924"/>
                </a:lnTo>
                <a:lnTo>
                  <a:pt x="4692649" y="4620560"/>
                </a:lnTo>
                <a:lnTo>
                  <a:pt x="4686771" y="4692154"/>
                </a:lnTo>
                <a:cubicBezTo>
                  <a:pt x="4634781" y="5235523"/>
                  <a:pt x="4445316" y="6268323"/>
                  <a:pt x="3769224" y="7030890"/>
                </a:cubicBezTo>
                <a:lnTo>
                  <a:pt x="3628808" y="7178113"/>
                </a:lnTo>
                <a:lnTo>
                  <a:pt x="0" y="7178113"/>
                </a:lnTo>
                <a:lnTo>
                  <a:pt x="0" y="6176652"/>
                </a:lnTo>
                <a:lnTo>
                  <a:pt x="0" y="15632"/>
                </a:lnTo>
                <a:cubicBezTo>
                  <a:pt x="146462" y="5687"/>
                  <a:pt x="295768" y="5"/>
                  <a:pt x="449339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0C6817FB-D74F-7E44-80AF-D1D4EE8EB4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05" y="4269327"/>
            <a:ext cx="7075380" cy="2585803"/>
          </a:xfrm>
          <a:custGeom>
            <a:avLst/>
            <a:gdLst>
              <a:gd name="connsiteX0" fmla="*/ 3545244 w 7075380"/>
              <a:gd name="connsiteY0" fmla="*/ 152 h 2585803"/>
              <a:gd name="connsiteX1" fmla="*/ 4622488 w 7075380"/>
              <a:gd name="connsiteY1" fmla="*/ 138535 h 2585803"/>
              <a:gd name="connsiteX2" fmla="*/ 6330677 w 7075380"/>
              <a:gd name="connsiteY2" fmla="*/ 1037218 h 2585803"/>
              <a:gd name="connsiteX3" fmla="*/ 6578911 w 7075380"/>
              <a:gd name="connsiteY3" fmla="*/ 1329325 h 2585803"/>
              <a:gd name="connsiteX4" fmla="*/ 7075380 w 7075380"/>
              <a:gd name="connsiteY4" fmla="*/ 2585803 h 2585803"/>
              <a:gd name="connsiteX5" fmla="*/ 3577660 w 7075380"/>
              <a:gd name="connsiteY5" fmla="*/ 2585803 h 2585803"/>
              <a:gd name="connsiteX6" fmla="*/ 0 w 7075380"/>
              <a:gd name="connsiteY6" fmla="*/ 2585803 h 2585803"/>
              <a:gd name="connsiteX7" fmla="*/ 0 w 7075380"/>
              <a:gd name="connsiteY7" fmla="*/ 1600467 h 2585803"/>
              <a:gd name="connsiteX8" fmla="*/ 326772 w 7075380"/>
              <a:gd name="connsiteY8" fmla="*/ 1211923 h 2585803"/>
              <a:gd name="connsiteX9" fmla="*/ 3462658 w 7075380"/>
              <a:gd name="connsiteY9" fmla="*/ 169 h 2585803"/>
              <a:gd name="connsiteX10" fmla="*/ 3493512 w 7075380"/>
              <a:gd name="connsiteY10" fmla="*/ 169 h 2585803"/>
              <a:gd name="connsiteX11" fmla="*/ 3545244 w 7075380"/>
              <a:gd name="connsiteY11" fmla="*/ 152 h 258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75380" h="2585803">
                <a:moveTo>
                  <a:pt x="3545244" y="152"/>
                </a:moveTo>
                <a:cubicBezTo>
                  <a:pt x="3704428" y="1872"/>
                  <a:pt x="4124266" y="19911"/>
                  <a:pt x="4622488" y="138535"/>
                </a:cubicBezTo>
                <a:cubicBezTo>
                  <a:pt x="5177860" y="271311"/>
                  <a:pt x="5830000" y="531272"/>
                  <a:pt x="6330677" y="1037218"/>
                </a:cubicBezTo>
                <a:cubicBezTo>
                  <a:pt x="6421835" y="1129462"/>
                  <a:pt x="6504580" y="1227297"/>
                  <a:pt x="6578911" y="1329325"/>
                </a:cubicBezTo>
                <a:cubicBezTo>
                  <a:pt x="6842572" y="1688518"/>
                  <a:pt x="7009464" y="2107810"/>
                  <a:pt x="7075380" y="2585803"/>
                </a:cubicBezTo>
                <a:lnTo>
                  <a:pt x="3577660" y="2585803"/>
                </a:lnTo>
                <a:lnTo>
                  <a:pt x="0" y="2585803"/>
                </a:lnTo>
                <a:lnTo>
                  <a:pt x="0" y="1600467"/>
                </a:lnTo>
                <a:cubicBezTo>
                  <a:pt x="99574" y="1463498"/>
                  <a:pt x="207563" y="1333518"/>
                  <a:pt x="326772" y="1211923"/>
                </a:cubicBezTo>
                <a:cubicBezTo>
                  <a:pt x="1365990" y="151114"/>
                  <a:pt x="2842774" y="9952"/>
                  <a:pt x="3462658" y="169"/>
                </a:cubicBezTo>
                <a:cubicBezTo>
                  <a:pt x="3472476" y="169"/>
                  <a:pt x="3483695" y="169"/>
                  <a:pt x="3493512" y="169"/>
                </a:cubicBezTo>
                <a:cubicBezTo>
                  <a:pt x="3505082" y="-6"/>
                  <a:pt x="3522503" y="-94"/>
                  <a:pt x="3545244" y="1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140E87A5-4431-4C9B-B947-737BC5351C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89EDE207-2A4B-4800-9BEA-9EFBAA8E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Holder 3">
            <a:extLst>
              <a:ext uri="{FF2B5EF4-FFF2-40B4-BE49-F238E27FC236}">
                <a16:creationId xmlns:a16="http://schemas.microsoft.com/office/drawing/2014/main" xmlns="" id="{AA707340-A6C4-40CA-882B-4D07BCCC24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xmlns="" id="{BD45EFDF-797D-5B48-BBC9-D90A7BD7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7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06AAFB9A-484B-9541-BFCB-548548E138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252311"/>
            <a:ext cx="3664686" cy="5605689"/>
          </a:xfrm>
          <a:custGeom>
            <a:avLst/>
            <a:gdLst>
              <a:gd name="connsiteX0" fmla="*/ 449339 w 4692649"/>
              <a:gd name="connsiteY0" fmla="*/ 5 h 7178113"/>
              <a:gd name="connsiteX1" fmla="*/ 3522188 w 4692649"/>
              <a:gd name="connsiteY1" fmla="*/ 1113733 h 7178113"/>
              <a:gd name="connsiteX2" fmla="*/ 4688513 w 4692649"/>
              <a:gd name="connsiteY2" fmla="*/ 3872144 h 7178113"/>
              <a:gd name="connsiteX3" fmla="*/ 4692649 w 4692649"/>
              <a:gd name="connsiteY3" fmla="*/ 3933924 h 7178113"/>
              <a:gd name="connsiteX4" fmla="*/ 4692649 w 4692649"/>
              <a:gd name="connsiteY4" fmla="*/ 4620560 h 7178113"/>
              <a:gd name="connsiteX5" fmla="*/ 4686771 w 4692649"/>
              <a:gd name="connsiteY5" fmla="*/ 4692154 h 7178113"/>
              <a:gd name="connsiteX6" fmla="*/ 3769224 w 4692649"/>
              <a:gd name="connsiteY6" fmla="*/ 7030890 h 7178113"/>
              <a:gd name="connsiteX7" fmla="*/ 3628808 w 4692649"/>
              <a:gd name="connsiteY7" fmla="*/ 7178113 h 7178113"/>
              <a:gd name="connsiteX8" fmla="*/ 0 w 4692649"/>
              <a:gd name="connsiteY8" fmla="*/ 7178113 h 7178113"/>
              <a:gd name="connsiteX9" fmla="*/ 0 w 4692649"/>
              <a:gd name="connsiteY9" fmla="*/ 6176652 h 7178113"/>
              <a:gd name="connsiteX10" fmla="*/ 0 w 4692649"/>
              <a:gd name="connsiteY10" fmla="*/ 15632 h 7178113"/>
              <a:gd name="connsiteX11" fmla="*/ 449339 w 4692649"/>
              <a:gd name="connsiteY11" fmla="*/ 5 h 71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2649" h="7178113">
                <a:moveTo>
                  <a:pt x="449339" y="5"/>
                </a:moveTo>
                <a:cubicBezTo>
                  <a:pt x="1750429" y="-1416"/>
                  <a:pt x="2784193" y="373615"/>
                  <a:pt x="3522188" y="1113733"/>
                </a:cubicBezTo>
                <a:cubicBezTo>
                  <a:pt x="4386382" y="1981703"/>
                  <a:pt x="4628209" y="3133826"/>
                  <a:pt x="4688513" y="3872144"/>
                </a:cubicBezTo>
                <a:lnTo>
                  <a:pt x="4692649" y="3933924"/>
                </a:lnTo>
                <a:lnTo>
                  <a:pt x="4692649" y="4620560"/>
                </a:lnTo>
                <a:lnTo>
                  <a:pt x="4686771" y="4692154"/>
                </a:lnTo>
                <a:cubicBezTo>
                  <a:pt x="4634781" y="5235523"/>
                  <a:pt x="4445316" y="6268323"/>
                  <a:pt x="3769224" y="7030890"/>
                </a:cubicBezTo>
                <a:lnTo>
                  <a:pt x="3628808" y="7178113"/>
                </a:lnTo>
                <a:lnTo>
                  <a:pt x="0" y="7178113"/>
                </a:lnTo>
                <a:lnTo>
                  <a:pt x="0" y="6176652"/>
                </a:lnTo>
                <a:lnTo>
                  <a:pt x="0" y="15632"/>
                </a:lnTo>
                <a:cubicBezTo>
                  <a:pt x="146462" y="5687"/>
                  <a:pt x="295768" y="5"/>
                  <a:pt x="449339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1AAC6984-AE4D-4DBC-B142-FD4E267870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001347E8-DF8E-46DD-BCA0-439F6229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9" name="Holder 3">
            <a:extLst>
              <a:ext uri="{FF2B5EF4-FFF2-40B4-BE49-F238E27FC236}">
                <a16:creationId xmlns:a16="http://schemas.microsoft.com/office/drawing/2014/main" xmlns="" id="{1653C102-D64E-457B-B949-98CFC75F8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xmlns="" id="{28BD4315-9B9C-E544-B07B-EB177D308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41">
            <a:extLst>
              <a:ext uri="{FF2B5EF4-FFF2-40B4-BE49-F238E27FC236}">
                <a16:creationId xmlns:a16="http://schemas.microsoft.com/office/drawing/2014/main" xmlns="" id="{46C20D5D-2C93-B44E-8E41-1A7398ACD5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245935" cy="2783486"/>
          </a:xfrm>
          <a:custGeom>
            <a:avLst/>
            <a:gdLst>
              <a:gd name="connsiteX0" fmla="*/ 0 w 5948291"/>
              <a:gd name="connsiteY0" fmla="*/ 0 h 3899492"/>
              <a:gd name="connsiteX1" fmla="*/ 830924 w 5948291"/>
              <a:gd name="connsiteY1" fmla="*/ 0 h 3899492"/>
              <a:gd name="connsiteX2" fmla="*/ 5935341 w 5948291"/>
              <a:gd name="connsiteY2" fmla="*/ 0 h 3899492"/>
              <a:gd name="connsiteX3" fmla="*/ 5948288 w 5948291"/>
              <a:gd name="connsiteY3" fmla="*/ 372278 h 3899492"/>
              <a:gd name="connsiteX4" fmla="*/ 5025562 w 5948291"/>
              <a:gd name="connsiteY4" fmla="*/ 2918140 h 3899492"/>
              <a:gd name="connsiteX5" fmla="*/ 2378609 w 5948291"/>
              <a:gd name="connsiteY5" fmla="*/ 3899492 h 3899492"/>
              <a:gd name="connsiteX6" fmla="*/ 2352716 w 5948291"/>
              <a:gd name="connsiteY6" fmla="*/ 3899492 h 3899492"/>
              <a:gd name="connsiteX7" fmla="*/ 2060833 w 5948291"/>
              <a:gd name="connsiteY7" fmla="*/ 3882999 h 3899492"/>
              <a:gd name="connsiteX8" fmla="*/ 0 w 5948291"/>
              <a:gd name="connsiteY8" fmla="*/ 3005319 h 38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8291" h="3899492">
                <a:moveTo>
                  <a:pt x="0" y="0"/>
                </a:moveTo>
                <a:lnTo>
                  <a:pt x="830924" y="0"/>
                </a:lnTo>
                <a:lnTo>
                  <a:pt x="5935341" y="0"/>
                </a:lnTo>
                <a:cubicBezTo>
                  <a:pt x="5943580" y="121344"/>
                  <a:pt x="5948288" y="245044"/>
                  <a:pt x="5948288" y="372278"/>
                </a:cubicBezTo>
                <a:cubicBezTo>
                  <a:pt x="5949465" y="1450234"/>
                  <a:pt x="5638751" y="2306709"/>
                  <a:pt x="5025562" y="2918140"/>
                </a:cubicBezTo>
                <a:cubicBezTo>
                  <a:pt x="4140498" y="3799354"/>
                  <a:pt x="2898819" y="3899492"/>
                  <a:pt x="2378609" y="3899492"/>
                </a:cubicBezTo>
                <a:cubicBezTo>
                  <a:pt x="2370370" y="3899492"/>
                  <a:pt x="2360955" y="3899492"/>
                  <a:pt x="2352716" y="3899492"/>
                </a:cubicBezTo>
                <a:cubicBezTo>
                  <a:pt x="2316230" y="3899492"/>
                  <a:pt x="2211482" y="3897136"/>
                  <a:pt x="2060833" y="3882999"/>
                </a:cubicBezTo>
                <a:cubicBezTo>
                  <a:pt x="1580639" y="3837053"/>
                  <a:pt x="639082" y="3661517"/>
                  <a:pt x="0" y="30053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1B0E8B06-4B74-2A48-8CE3-2D5D31CFA0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175" y="1528666"/>
            <a:ext cx="5038512" cy="5329336"/>
          </a:xfrm>
          <a:custGeom>
            <a:avLst/>
            <a:gdLst>
              <a:gd name="connsiteX0" fmla="*/ 1307228 w 5038512"/>
              <a:gd name="connsiteY0" fmla="*/ 2023 h 5329336"/>
              <a:gd name="connsiteX1" fmla="*/ 1994436 w 5038512"/>
              <a:gd name="connsiteY1" fmla="*/ 56291 h 5329336"/>
              <a:gd name="connsiteX2" fmla="*/ 2049537 w 5038512"/>
              <a:gd name="connsiteY2" fmla="*/ 67065 h 5329336"/>
              <a:gd name="connsiteX3" fmla="*/ 2054328 w 5038512"/>
              <a:gd name="connsiteY3" fmla="*/ 68262 h 5329336"/>
              <a:gd name="connsiteX4" fmla="*/ 2055526 w 5038512"/>
              <a:gd name="connsiteY4" fmla="*/ 68262 h 5329336"/>
              <a:gd name="connsiteX5" fmla="*/ 2056724 w 5038512"/>
              <a:gd name="connsiteY5" fmla="*/ 68262 h 5329336"/>
              <a:gd name="connsiteX6" fmla="*/ 2107035 w 5038512"/>
              <a:gd name="connsiteY6" fmla="*/ 79035 h 5329336"/>
              <a:gd name="connsiteX7" fmla="*/ 2109430 w 5038512"/>
              <a:gd name="connsiteY7" fmla="*/ 80233 h 5329336"/>
              <a:gd name="connsiteX8" fmla="*/ 2110628 w 5038512"/>
              <a:gd name="connsiteY8" fmla="*/ 80233 h 5329336"/>
              <a:gd name="connsiteX9" fmla="*/ 2186094 w 5038512"/>
              <a:gd name="connsiteY9" fmla="*/ 98188 h 5329336"/>
              <a:gd name="connsiteX10" fmla="*/ 2188489 w 5038512"/>
              <a:gd name="connsiteY10" fmla="*/ 98188 h 5329336"/>
              <a:gd name="connsiteX11" fmla="*/ 2193281 w 5038512"/>
              <a:gd name="connsiteY11" fmla="*/ 99385 h 5329336"/>
              <a:gd name="connsiteX12" fmla="*/ 2194479 w 5038512"/>
              <a:gd name="connsiteY12" fmla="*/ 99385 h 5329336"/>
              <a:gd name="connsiteX13" fmla="*/ 2263954 w 5038512"/>
              <a:gd name="connsiteY13" fmla="*/ 117342 h 5329336"/>
              <a:gd name="connsiteX14" fmla="*/ 2265151 w 5038512"/>
              <a:gd name="connsiteY14" fmla="*/ 117342 h 5329336"/>
              <a:gd name="connsiteX15" fmla="*/ 2272340 w 5038512"/>
              <a:gd name="connsiteY15" fmla="*/ 119735 h 5329336"/>
              <a:gd name="connsiteX16" fmla="*/ 2273537 w 5038512"/>
              <a:gd name="connsiteY16" fmla="*/ 119735 h 5329336"/>
              <a:gd name="connsiteX17" fmla="*/ 2341815 w 5038512"/>
              <a:gd name="connsiteY17" fmla="*/ 140086 h 5329336"/>
              <a:gd name="connsiteX18" fmla="*/ 2343013 w 5038512"/>
              <a:gd name="connsiteY18" fmla="*/ 140086 h 5329336"/>
              <a:gd name="connsiteX19" fmla="*/ 2346606 w 5038512"/>
              <a:gd name="connsiteY19" fmla="*/ 141282 h 5329336"/>
              <a:gd name="connsiteX20" fmla="*/ 2349002 w 5038512"/>
              <a:gd name="connsiteY20" fmla="*/ 142479 h 5329336"/>
              <a:gd name="connsiteX21" fmla="*/ 2419676 w 5038512"/>
              <a:gd name="connsiteY21" fmla="*/ 165223 h 5329336"/>
              <a:gd name="connsiteX22" fmla="*/ 2420874 w 5038512"/>
              <a:gd name="connsiteY22" fmla="*/ 165223 h 5329336"/>
              <a:gd name="connsiteX23" fmla="*/ 2486757 w 5038512"/>
              <a:gd name="connsiteY23" fmla="*/ 187968 h 5329336"/>
              <a:gd name="connsiteX24" fmla="*/ 2504725 w 5038512"/>
              <a:gd name="connsiteY24" fmla="*/ 193953 h 5329336"/>
              <a:gd name="connsiteX25" fmla="*/ 2552638 w 5038512"/>
              <a:gd name="connsiteY25" fmla="*/ 211909 h 5329336"/>
              <a:gd name="connsiteX26" fmla="*/ 2570606 w 5038512"/>
              <a:gd name="connsiteY26" fmla="*/ 219091 h 5329336"/>
              <a:gd name="connsiteX27" fmla="*/ 2623312 w 5038512"/>
              <a:gd name="connsiteY27" fmla="*/ 239441 h 5329336"/>
              <a:gd name="connsiteX28" fmla="*/ 2632895 w 5038512"/>
              <a:gd name="connsiteY28" fmla="*/ 243032 h 5329336"/>
              <a:gd name="connsiteX29" fmla="*/ 2695184 w 5038512"/>
              <a:gd name="connsiteY29" fmla="*/ 268171 h 5329336"/>
              <a:gd name="connsiteX30" fmla="*/ 3463012 w 5038512"/>
              <a:gd name="connsiteY30" fmla="*/ 691929 h 5329336"/>
              <a:gd name="connsiteX31" fmla="*/ 3637899 w 5038512"/>
              <a:gd name="connsiteY31" fmla="*/ 841561 h 5329336"/>
              <a:gd name="connsiteX32" fmla="*/ 3637899 w 5038512"/>
              <a:gd name="connsiteY32" fmla="*/ 843956 h 5329336"/>
              <a:gd name="connsiteX33" fmla="*/ 3635503 w 5038512"/>
              <a:gd name="connsiteY33" fmla="*/ 865502 h 5329336"/>
              <a:gd name="connsiteX34" fmla="*/ 3639097 w 5038512"/>
              <a:gd name="connsiteY34" fmla="*/ 842759 h 5329336"/>
              <a:gd name="connsiteX35" fmla="*/ 5027417 w 5038512"/>
              <a:gd name="connsiteY35" fmla="*/ 3443967 h 5329336"/>
              <a:gd name="connsiteX36" fmla="*/ 4600978 w 5038512"/>
              <a:gd name="connsiteY36" fmla="*/ 5329336 h 5329336"/>
              <a:gd name="connsiteX37" fmla="*/ 0 w 5038512"/>
              <a:gd name="connsiteY37" fmla="*/ 5329336 h 5329336"/>
              <a:gd name="connsiteX38" fmla="*/ 0 w 5038512"/>
              <a:gd name="connsiteY38" fmla="*/ 3768370 h 5329336"/>
              <a:gd name="connsiteX39" fmla="*/ 1197 w 5038512"/>
              <a:gd name="connsiteY39" fmla="*/ 3768370 h 5329336"/>
              <a:gd name="connsiteX40" fmla="*/ 1197 w 5038512"/>
              <a:gd name="connsiteY40" fmla="*/ 399848 h 5329336"/>
              <a:gd name="connsiteX41" fmla="*/ 1307228 w 5038512"/>
              <a:gd name="connsiteY41" fmla="*/ 2023 h 532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38512" h="5329336">
                <a:moveTo>
                  <a:pt x="1307228" y="2023"/>
                </a:moveTo>
                <a:cubicBezTo>
                  <a:pt x="1553437" y="-7284"/>
                  <a:pt x="1785560" y="16339"/>
                  <a:pt x="1994436" y="56291"/>
                </a:cubicBezTo>
                <a:cubicBezTo>
                  <a:pt x="2013601" y="59882"/>
                  <a:pt x="2031569" y="63474"/>
                  <a:pt x="2049537" y="67065"/>
                </a:cubicBezTo>
                <a:cubicBezTo>
                  <a:pt x="2050735" y="67065"/>
                  <a:pt x="2053131" y="68262"/>
                  <a:pt x="2054328" y="68262"/>
                </a:cubicBezTo>
                <a:cubicBezTo>
                  <a:pt x="2054328" y="68262"/>
                  <a:pt x="2055526" y="68262"/>
                  <a:pt x="2055526" y="68262"/>
                </a:cubicBezTo>
                <a:cubicBezTo>
                  <a:pt x="2055526" y="68262"/>
                  <a:pt x="2056724" y="68262"/>
                  <a:pt x="2056724" y="68262"/>
                </a:cubicBezTo>
                <a:cubicBezTo>
                  <a:pt x="2073494" y="71853"/>
                  <a:pt x="2090264" y="75444"/>
                  <a:pt x="2107035" y="79035"/>
                </a:cubicBezTo>
                <a:cubicBezTo>
                  <a:pt x="2108232" y="79035"/>
                  <a:pt x="2109430" y="79035"/>
                  <a:pt x="2109430" y="80233"/>
                </a:cubicBezTo>
                <a:cubicBezTo>
                  <a:pt x="2109430" y="80233"/>
                  <a:pt x="2110628" y="80233"/>
                  <a:pt x="2110628" y="80233"/>
                </a:cubicBezTo>
                <a:cubicBezTo>
                  <a:pt x="2135783" y="86217"/>
                  <a:pt x="2160938" y="92203"/>
                  <a:pt x="2186094" y="98188"/>
                </a:cubicBezTo>
                <a:cubicBezTo>
                  <a:pt x="2187291" y="98188"/>
                  <a:pt x="2187291" y="98188"/>
                  <a:pt x="2188489" y="98188"/>
                </a:cubicBezTo>
                <a:cubicBezTo>
                  <a:pt x="2189687" y="98188"/>
                  <a:pt x="2190885" y="99385"/>
                  <a:pt x="2193281" y="99385"/>
                </a:cubicBezTo>
                <a:cubicBezTo>
                  <a:pt x="2193281" y="99385"/>
                  <a:pt x="2194479" y="99385"/>
                  <a:pt x="2194479" y="99385"/>
                </a:cubicBezTo>
                <a:cubicBezTo>
                  <a:pt x="2217238" y="105371"/>
                  <a:pt x="2241195" y="111356"/>
                  <a:pt x="2263954" y="117342"/>
                </a:cubicBezTo>
                <a:cubicBezTo>
                  <a:pt x="2263954" y="117342"/>
                  <a:pt x="2265151" y="117342"/>
                  <a:pt x="2265151" y="117342"/>
                </a:cubicBezTo>
                <a:cubicBezTo>
                  <a:pt x="2267547" y="118538"/>
                  <a:pt x="2269943" y="118538"/>
                  <a:pt x="2272340" y="119735"/>
                </a:cubicBezTo>
                <a:cubicBezTo>
                  <a:pt x="2272340" y="119735"/>
                  <a:pt x="2273537" y="119735"/>
                  <a:pt x="2273537" y="119735"/>
                </a:cubicBezTo>
                <a:cubicBezTo>
                  <a:pt x="2296296" y="125720"/>
                  <a:pt x="2319055" y="132903"/>
                  <a:pt x="2341815" y="140086"/>
                </a:cubicBezTo>
                <a:cubicBezTo>
                  <a:pt x="2341815" y="140086"/>
                  <a:pt x="2343013" y="140086"/>
                  <a:pt x="2343013" y="140086"/>
                </a:cubicBezTo>
                <a:cubicBezTo>
                  <a:pt x="2344211" y="140086"/>
                  <a:pt x="2345408" y="141282"/>
                  <a:pt x="2346606" y="141282"/>
                </a:cubicBezTo>
                <a:cubicBezTo>
                  <a:pt x="2347804" y="141282"/>
                  <a:pt x="2347804" y="141282"/>
                  <a:pt x="2349002" y="142479"/>
                </a:cubicBezTo>
                <a:cubicBezTo>
                  <a:pt x="2372959" y="149661"/>
                  <a:pt x="2395719" y="156845"/>
                  <a:pt x="2419676" y="165223"/>
                </a:cubicBezTo>
                <a:cubicBezTo>
                  <a:pt x="2419676" y="165223"/>
                  <a:pt x="2420874" y="165223"/>
                  <a:pt x="2420874" y="165223"/>
                </a:cubicBezTo>
                <a:cubicBezTo>
                  <a:pt x="2443633" y="172406"/>
                  <a:pt x="2465195" y="179588"/>
                  <a:pt x="2486757" y="187968"/>
                </a:cubicBezTo>
                <a:cubicBezTo>
                  <a:pt x="2492746" y="190362"/>
                  <a:pt x="2498735" y="191559"/>
                  <a:pt x="2504725" y="193953"/>
                </a:cubicBezTo>
                <a:cubicBezTo>
                  <a:pt x="2521493" y="199939"/>
                  <a:pt x="2537066" y="205923"/>
                  <a:pt x="2552638" y="211909"/>
                </a:cubicBezTo>
                <a:cubicBezTo>
                  <a:pt x="2558627" y="214303"/>
                  <a:pt x="2564617" y="216698"/>
                  <a:pt x="2570606" y="219091"/>
                </a:cubicBezTo>
                <a:cubicBezTo>
                  <a:pt x="2588574" y="226273"/>
                  <a:pt x="2606542" y="232259"/>
                  <a:pt x="2623312" y="239441"/>
                </a:cubicBezTo>
                <a:cubicBezTo>
                  <a:pt x="2626906" y="240639"/>
                  <a:pt x="2629301" y="241835"/>
                  <a:pt x="2632895" y="243032"/>
                </a:cubicBezTo>
                <a:cubicBezTo>
                  <a:pt x="2654456" y="251412"/>
                  <a:pt x="2674820" y="259791"/>
                  <a:pt x="2695184" y="268171"/>
                </a:cubicBezTo>
                <a:cubicBezTo>
                  <a:pt x="3150370" y="457306"/>
                  <a:pt x="3445044" y="677565"/>
                  <a:pt x="3463012" y="691929"/>
                </a:cubicBezTo>
                <a:cubicBezTo>
                  <a:pt x="3474991" y="701506"/>
                  <a:pt x="3539675" y="752980"/>
                  <a:pt x="3637899" y="841561"/>
                </a:cubicBezTo>
                <a:cubicBezTo>
                  <a:pt x="3637899" y="842759"/>
                  <a:pt x="3637899" y="842759"/>
                  <a:pt x="3637899" y="843956"/>
                </a:cubicBezTo>
                <a:cubicBezTo>
                  <a:pt x="3636701" y="851138"/>
                  <a:pt x="3635503" y="858320"/>
                  <a:pt x="3635503" y="865502"/>
                </a:cubicBezTo>
                <a:cubicBezTo>
                  <a:pt x="3636701" y="858320"/>
                  <a:pt x="3637899" y="849941"/>
                  <a:pt x="3639097" y="842759"/>
                </a:cubicBezTo>
                <a:cubicBezTo>
                  <a:pt x="4022412" y="1194694"/>
                  <a:pt x="4917213" y="2141568"/>
                  <a:pt x="5027417" y="3443967"/>
                </a:cubicBezTo>
                <a:cubicBezTo>
                  <a:pt x="5081319" y="4085591"/>
                  <a:pt x="4938775" y="4716440"/>
                  <a:pt x="4600978" y="5329336"/>
                </a:cubicBezTo>
                <a:lnTo>
                  <a:pt x="0" y="5329336"/>
                </a:lnTo>
                <a:lnTo>
                  <a:pt x="0" y="3768370"/>
                </a:lnTo>
                <a:lnTo>
                  <a:pt x="1197" y="3768370"/>
                </a:lnTo>
                <a:lnTo>
                  <a:pt x="1197" y="399848"/>
                </a:lnTo>
                <a:cubicBezTo>
                  <a:pt x="447401" y="124524"/>
                  <a:pt x="896879" y="17536"/>
                  <a:pt x="1307228" y="202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20E13A05-7417-4781-97EE-DE61DBB1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87" y="2408340"/>
            <a:ext cx="4651375" cy="16765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Holder 3">
            <a:extLst>
              <a:ext uri="{FF2B5EF4-FFF2-40B4-BE49-F238E27FC236}">
                <a16:creationId xmlns:a16="http://schemas.microsoft.com/office/drawing/2014/main" xmlns="" id="{DA974A99-8391-4BEC-9BAE-DA9BB15141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4487" y="4421118"/>
            <a:ext cx="4651375" cy="43595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xmlns="" id="{A8C3D5C9-AEE6-4371-8CB8-FA7A594D51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/>
          <a:lstStyle>
            <a:lvl1pPr algn="r">
              <a:defRPr lang="en-US" sz="10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 err="1">
                <a:effectLst/>
                <a:latin typeface="Lexend" pitchFamily="2" charset="77"/>
              </a:rPr>
              <a:t>togetherall.com</a:t>
            </a:r>
            <a:endParaRPr lang="en-US" dirty="0">
              <a:effectLst/>
              <a:latin typeface="Lexend SemiBold" pitchFamily="2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xmlns="" id="{89A02667-9DD7-B741-9015-95DD6E5E5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34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Bot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CD54EB63-8BF6-934E-A697-58D2B172403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3899" y="4685108"/>
            <a:ext cx="5937695" cy="2170020"/>
          </a:xfrm>
          <a:custGeom>
            <a:avLst/>
            <a:gdLst>
              <a:gd name="connsiteX0" fmla="*/ 2962507 w 5937695"/>
              <a:gd name="connsiteY0" fmla="*/ 129 h 2170020"/>
              <a:gd name="connsiteX1" fmla="*/ 3005921 w 5937695"/>
              <a:gd name="connsiteY1" fmla="*/ 142 h 2170020"/>
              <a:gd name="connsiteX2" fmla="*/ 3031814 w 5937695"/>
              <a:gd name="connsiteY2" fmla="*/ 142 h 2170020"/>
              <a:gd name="connsiteX3" fmla="*/ 5663466 w 5937695"/>
              <a:gd name="connsiteY3" fmla="*/ 1017053 h 2170020"/>
              <a:gd name="connsiteX4" fmla="*/ 5937695 w 5937695"/>
              <a:gd name="connsiteY4" fmla="*/ 1343121 h 2170020"/>
              <a:gd name="connsiteX5" fmla="*/ 5937695 w 5937695"/>
              <a:gd name="connsiteY5" fmla="*/ 2170020 h 2170020"/>
              <a:gd name="connsiteX6" fmla="*/ 2935304 w 5937695"/>
              <a:gd name="connsiteY6" fmla="*/ 2170020 h 2170020"/>
              <a:gd name="connsiteX7" fmla="*/ 0 w 5937695"/>
              <a:gd name="connsiteY7" fmla="*/ 2170020 h 2170020"/>
              <a:gd name="connsiteX8" fmla="*/ 0 w 5937695"/>
              <a:gd name="connsiteY8" fmla="*/ 2170015 h 2170020"/>
              <a:gd name="connsiteX9" fmla="*/ 57321 w 5937695"/>
              <a:gd name="connsiteY9" fmla="*/ 1878425 h 2170020"/>
              <a:gd name="connsiteX10" fmla="*/ 416638 w 5937695"/>
              <a:gd name="connsiteY10" fmla="*/ 1115577 h 2170020"/>
              <a:gd name="connsiteX11" fmla="*/ 624958 w 5937695"/>
              <a:gd name="connsiteY11" fmla="*/ 870439 h 2170020"/>
              <a:gd name="connsiteX12" fmla="*/ 2058479 w 5937695"/>
              <a:gd name="connsiteY12" fmla="*/ 116260 h 2170020"/>
              <a:gd name="connsiteX13" fmla="*/ 2962507 w 5937695"/>
              <a:gd name="connsiteY13" fmla="*/ 129 h 21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7695" h="2170020">
                <a:moveTo>
                  <a:pt x="2962507" y="129"/>
                </a:moveTo>
                <a:cubicBezTo>
                  <a:pt x="2981591" y="-78"/>
                  <a:pt x="2996211" y="-5"/>
                  <a:pt x="3005921" y="142"/>
                </a:cubicBezTo>
                <a:cubicBezTo>
                  <a:pt x="3014160" y="142"/>
                  <a:pt x="3023575" y="142"/>
                  <a:pt x="3031814" y="142"/>
                </a:cubicBezTo>
                <a:cubicBezTo>
                  <a:pt x="3552024" y="8352"/>
                  <a:pt x="4791349" y="126816"/>
                  <a:pt x="5663466" y="1017053"/>
                </a:cubicBezTo>
                <a:cubicBezTo>
                  <a:pt x="5763507" y="1119096"/>
                  <a:pt x="5854132" y="1228176"/>
                  <a:pt x="5937695" y="1343121"/>
                </a:cubicBezTo>
                <a:lnTo>
                  <a:pt x="5937695" y="2170020"/>
                </a:lnTo>
                <a:lnTo>
                  <a:pt x="2935304" y="2170020"/>
                </a:lnTo>
                <a:lnTo>
                  <a:pt x="0" y="2170020"/>
                </a:lnTo>
                <a:lnTo>
                  <a:pt x="0" y="2170015"/>
                </a:lnTo>
                <a:lnTo>
                  <a:pt x="57321" y="1878425"/>
                </a:lnTo>
                <a:cubicBezTo>
                  <a:pt x="130420" y="1596102"/>
                  <a:pt x="250690" y="1341655"/>
                  <a:pt x="416638" y="1115577"/>
                </a:cubicBezTo>
                <a:cubicBezTo>
                  <a:pt x="479017" y="1029955"/>
                  <a:pt x="548457" y="947851"/>
                  <a:pt x="624958" y="870439"/>
                </a:cubicBezTo>
                <a:cubicBezTo>
                  <a:pt x="1045128" y="445847"/>
                  <a:pt x="1592408" y="227686"/>
                  <a:pt x="2058479" y="116260"/>
                </a:cubicBezTo>
                <a:cubicBezTo>
                  <a:pt x="2476589" y="16710"/>
                  <a:pt x="2828920" y="1572"/>
                  <a:pt x="2962507" y="1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D65C2356-C089-3847-AD61-3A4929DCB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7467" y="911168"/>
            <a:ext cx="3894058" cy="5946832"/>
          </a:xfrm>
          <a:custGeom>
            <a:avLst/>
            <a:gdLst>
              <a:gd name="connsiteX0" fmla="*/ 3527213 w 3894058"/>
              <a:gd name="connsiteY0" fmla="*/ 4 h 5946832"/>
              <a:gd name="connsiteX1" fmla="*/ 3894058 w 3894058"/>
              <a:gd name="connsiteY1" fmla="*/ 12762 h 5946832"/>
              <a:gd name="connsiteX2" fmla="*/ 3894058 w 3894058"/>
              <a:gd name="connsiteY2" fmla="*/ 5946832 h 5946832"/>
              <a:gd name="connsiteX3" fmla="*/ 892781 w 3894058"/>
              <a:gd name="connsiteY3" fmla="*/ 5946832 h 5946832"/>
              <a:gd name="connsiteX4" fmla="*/ 776683 w 3894058"/>
              <a:gd name="connsiteY4" fmla="*/ 5825106 h 5946832"/>
              <a:gd name="connsiteX5" fmla="*/ 16493 w 3894058"/>
              <a:gd name="connsiteY5" fmla="*/ 3887459 h 5946832"/>
              <a:gd name="connsiteX6" fmla="*/ 0 w 3894058"/>
              <a:gd name="connsiteY6" fmla="*/ 3595576 h 5946832"/>
              <a:gd name="connsiteX7" fmla="*/ 0 w 3894058"/>
              <a:gd name="connsiteY7" fmla="*/ 3569683 h 5946832"/>
              <a:gd name="connsiteX8" fmla="*/ 981351 w 3894058"/>
              <a:gd name="connsiteY8" fmla="*/ 922730 h 5946832"/>
              <a:gd name="connsiteX9" fmla="*/ 3527213 w 3894058"/>
              <a:gd name="connsiteY9" fmla="*/ 4 h 59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4058" h="5946832">
                <a:moveTo>
                  <a:pt x="3527213" y="4"/>
                </a:moveTo>
                <a:lnTo>
                  <a:pt x="3894058" y="12762"/>
                </a:lnTo>
                <a:lnTo>
                  <a:pt x="3894058" y="5946832"/>
                </a:lnTo>
                <a:lnTo>
                  <a:pt x="892781" y="5946832"/>
                </a:lnTo>
                <a:lnTo>
                  <a:pt x="776683" y="5825106"/>
                </a:lnTo>
                <a:cubicBezTo>
                  <a:pt x="216539" y="5193317"/>
                  <a:pt x="59567" y="4337641"/>
                  <a:pt x="16493" y="3887459"/>
                </a:cubicBezTo>
                <a:cubicBezTo>
                  <a:pt x="2356" y="3736810"/>
                  <a:pt x="0" y="3632062"/>
                  <a:pt x="0" y="3595576"/>
                </a:cubicBezTo>
                <a:cubicBezTo>
                  <a:pt x="0" y="3587337"/>
                  <a:pt x="0" y="3577922"/>
                  <a:pt x="0" y="3569683"/>
                </a:cubicBezTo>
                <a:cubicBezTo>
                  <a:pt x="0" y="3049473"/>
                  <a:pt x="100137" y="1807794"/>
                  <a:pt x="981351" y="922730"/>
                </a:cubicBezTo>
                <a:cubicBezTo>
                  <a:pt x="1592783" y="309541"/>
                  <a:pt x="2449257" y="-1173"/>
                  <a:pt x="3527213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Lexend" pitchFamily="2" charset="77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E21C4065-9FA3-438E-AF8A-E59C23DAD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035933"/>
            <a:ext cx="2673350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CONFIDENTIAL COPY IF NEEDED HERE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2C77B57-AD1A-4766-9F5A-108494C9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56" y="1929344"/>
            <a:ext cx="7280344" cy="16865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xmlns="" id="{CE98347D-B983-42C5-B5AB-64AF137C5D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55650" y="4477179"/>
            <a:ext cx="518341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Lexend" pitchFamily="2" charset="77"/>
              </a:defRPr>
            </a:lvl1pPr>
          </a:lstStyle>
          <a:p>
            <a:r>
              <a:rPr lang="en-US" dirty="0"/>
              <a:t>Document Creator  |   May 19, 2021</a:t>
            </a:r>
            <a:endParaRPr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xmlns="" id="{97F12784-FABD-1A40-97D4-26FDB3A64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96700" y="6136999"/>
            <a:ext cx="34801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Lexend"/>
                <a:cs typeface="Lexend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1899" y="6136999"/>
            <a:ext cx="22225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Lexend-SemiBold"/>
                <a:cs typeface="Lexend-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5CEB44D-D51F-4148-8A2F-2C28B99D7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474" y="14263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E8058B60-2BD8-42EF-A27D-4A0D9604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4" y="838200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7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73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49" r:id="rId12"/>
    <p:sldLayoutId id="2147483739" r:id="rId13"/>
    <p:sldLayoutId id="2147483701" r:id="rId14"/>
    <p:sldLayoutId id="2147483744" r:id="rId15"/>
    <p:sldLayoutId id="2147483743" r:id="rId16"/>
    <p:sldLayoutId id="2147483710" r:id="rId17"/>
    <p:sldLayoutId id="2147483711" r:id="rId18"/>
    <p:sldLayoutId id="2147483703" r:id="rId19"/>
    <p:sldLayoutId id="2147483702" r:id="rId20"/>
    <p:sldLayoutId id="2147483704" r:id="rId21"/>
    <p:sldLayoutId id="2147483705" r:id="rId22"/>
    <p:sldLayoutId id="2147483708" r:id="rId23"/>
    <p:sldLayoutId id="2147483709" r:id="rId24"/>
    <p:sldLayoutId id="2147483741" r:id="rId25"/>
    <p:sldLayoutId id="2147483740" r:id="rId26"/>
    <p:sldLayoutId id="2147483737" r:id="rId27"/>
    <p:sldLayoutId id="2147483738" r:id="rId28"/>
    <p:sldLayoutId id="2147483706" r:id="rId29"/>
    <p:sldLayoutId id="2147483742" r:id="rId30"/>
    <p:sldLayoutId id="2147483713" r:id="rId31"/>
    <p:sldLayoutId id="2147483714" r:id="rId32"/>
    <p:sldLayoutId id="2147483720" r:id="rId33"/>
    <p:sldLayoutId id="2147483721" r:id="rId34"/>
    <p:sldLayoutId id="2147483735" r:id="rId35"/>
    <p:sldLayoutId id="2147483733" r:id="rId36"/>
    <p:sldLayoutId id="2147483722" r:id="rId37"/>
    <p:sldLayoutId id="2147483723" r:id="rId38"/>
    <p:sldLayoutId id="2147483724" r:id="rId39"/>
  </p:sldLayoutIdLst>
  <p:hf hdr="0" dt="0"/>
  <p:txStyles>
    <p:titleStyle>
      <a:lvl1pPr eaLnBrk="1" hangingPunct="1"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3716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828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6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32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38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16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885FE54-8402-454A-9D97-4EE2E5B0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71800"/>
            <a:ext cx="9302750" cy="550818"/>
          </a:xfrm>
        </p:spPr>
        <p:txBody>
          <a:bodyPr/>
          <a:lstStyle/>
          <a:p>
            <a:r>
              <a:rPr lang="en-GB" dirty="0" err="1"/>
              <a:t>Togetherall</a:t>
            </a:r>
            <a:r>
              <a:rPr lang="en-GB" dirty="0"/>
              <a:t> welcoming</a:t>
            </a:r>
            <a:br>
              <a:rPr lang="en-GB" dirty="0"/>
            </a:br>
            <a:r>
              <a:rPr lang="en-GB" dirty="0"/>
              <a:t>new &amp; returning students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49311BC-945D-CD41-9A89-317F7A467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4053073"/>
            <a:ext cx="5183412" cy="550818"/>
          </a:xfrm>
        </p:spPr>
        <p:txBody>
          <a:bodyPr>
            <a:noAutofit/>
          </a:bodyPr>
          <a:lstStyle/>
          <a:p>
            <a:r>
              <a:rPr lang="en-US" dirty="0" err="1"/>
              <a:t>Togetherall</a:t>
            </a:r>
            <a:r>
              <a:rPr lang="en-US" dirty="0"/>
              <a:t> is a safe, anonymous, </a:t>
            </a:r>
            <a:br>
              <a:rPr lang="en-US" dirty="0"/>
            </a:br>
            <a:r>
              <a:rPr lang="en-US" dirty="0"/>
              <a:t>online community for mental health support.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9D09023-4E54-DB48-A23E-F7D375FA6DCA}"/>
              </a:ext>
            </a:extLst>
          </p:cNvPr>
          <p:cNvSpPr txBox="1">
            <a:spLocks/>
          </p:cNvSpPr>
          <p:nvPr/>
        </p:nvSpPr>
        <p:spPr>
          <a:xfrm>
            <a:off x="8839200" y="6035933"/>
            <a:ext cx="2673350" cy="153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algn="r" eaLnBrk="1" hangingPunct="1">
              <a:defRPr lang="en-US" sz="1000" b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kern="0" dirty="0" err="1">
                <a:solidFill>
                  <a:schemeClr val="bg1"/>
                </a:solidFill>
                <a:latin typeface="Lexend" pitchFamily="2" charset="77"/>
              </a:rPr>
              <a:t>togetherall.com</a:t>
            </a:r>
            <a:endParaRPr lang="en-GB" sz="2000" kern="0" dirty="0">
              <a:solidFill>
                <a:schemeClr val="bg1"/>
              </a:solidFill>
              <a:latin typeface="Lexend SemiBold" pitchFamily="2" charset="77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D136F149-B2D4-2D44-9A2E-48892CCB84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056"/>
          <a:stretch/>
        </p:blipFill>
        <p:spPr>
          <a:xfrm>
            <a:off x="762000" y="5576346"/>
            <a:ext cx="615950" cy="613475"/>
          </a:xfrm>
          <a:prstGeom prst="rect">
            <a:avLst/>
          </a:prstGeom>
        </p:spPr>
      </p:pic>
      <p:pic>
        <p:nvPicPr>
          <p:cNvPr id="1026" name="Picture 2" descr="E:\Work\DSAS\IMAGES\WLV Logos\wlv_logo_black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28162"/>
            <a:ext cx="2479675" cy="5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Background pattern&#10;&#10;Description automatically generated">
            <a:extLst>
              <a:ext uri="{FF2B5EF4-FFF2-40B4-BE49-F238E27FC236}">
                <a16:creationId xmlns:a16="http://schemas.microsoft.com/office/drawing/2014/main" xmlns="" id="{FE4D36C4-D084-9C43-AB82-4EDFA71BD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5" r="13125"/>
          <a:stretch/>
        </p:blipFill>
        <p:spPr>
          <a:xfrm>
            <a:off x="457200" y="0"/>
            <a:ext cx="117348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9294250-CC26-9044-8B46-53B42D28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 fontScale="90000"/>
          </a:bodyPr>
          <a:lstStyle/>
          <a:p>
            <a:r>
              <a:rPr lang="en-US" dirty="0"/>
              <a:t>The community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AEC10C-B53B-074B-9DAE-881FB8756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3403900" cy="16827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7776F-0133-0A40-AAB3-28C5CC7E3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2</a:t>
            </a:fld>
            <a:endParaRPr lang="en-GB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xmlns="" id="{45ACCE2B-DD27-B24E-951A-AA4FB54274DE}"/>
              </a:ext>
            </a:extLst>
          </p:cNvPr>
          <p:cNvSpPr txBox="1">
            <a:spLocks/>
          </p:cNvSpPr>
          <p:nvPr/>
        </p:nvSpPr>
        <p:spPr>
          <a:xfrm>
            <a:off x="814852" y="1538693"/>
            <a:ext cx="5281148" cy="8821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/>
              <a:t>The </a:t>
            </a:r>
            <a:r>
              <a:rPr lang="en-US" sz="1600" kern="0" dirty="0" err="1"/>
              <a:t>Togetherall</a:t>
            </a:r>
            <a:r>
              <a:rPr lang="en-US" sz="1600" kern="0" dirty="0"/>
              <a:t> community is here to help you through difficult feelings you’re experiencing, even if you’ve never felt comfortable talking about them before.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5CA2B6BD-62BC-DE49-A108-E95B7ED862D3}"/>
              </a:ext>
            </a:extLst>
          </p:cNvPr>
          <p:cNvSpPr txBox="1">
            <a:spLocks/>
          </p:cNvSpPr>
          <p:nvPr/>
        </p:nvSpPr>
        <p:spPr>
          <a:xfrm>
            <a:off x="822347" y="2678591"/>
            <a:ext cx="5412884" cy="598009"/>
          </a:xfrm>
          <a:prstGeom prst="rect">
            <a:avLst/>
          </a:prstGeom>
        </p:spPr>
        <p:txBody>
          <a:bodyPr lIns="0"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>
                <a:latin typeface="+mj-lt"/>
              </a:rPr>
              <a:t>A global, 24/7 community of ordinary</a:t>
            </a:r>
          </a:p>
          <a:p>
            <a:r>
              <a:rPr lang="en-US" sz="1600" kern="0" dirty="0">
                <a:latin typeface="+mj-lt"/>
              </a:rPr>
              <a:t>people, moderated by clinical professionals.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xmlns="" id="{E4C451C4-B2A1-764D-8029-B7B713EACB5D}"/>
              </a:ext>
            </a:extLst>
          </p:cNvPr>
          <p:cNvSpPr txBox="1">
            <a:spLocks/>
          </p:cNvSpPr>
          <p:nvPr/>
        </p:nvSpPr>
        <p:spPr>
          <a:xfrm>
            <a:off x="838200" y="3364391"/>
            <a:ext cx="4900147" cy="598009"/>
          </a:xfrm>
          <a:prstGeom prst="rect">
            <a:avLst/>
          </a:prstGeom>
        </p:spPr>
        <p:txBody>
          <a:bodyPr lIns="0"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/>
              <a:t>People can get (or give) the mental health</a:t>
            </a:r>
          </a:p>
          <a:p>
            <a:r>
              <a:rPr lang="en-US" sz="1600" kern="0" dirty="0"/>
              <a:t>support they really need.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44BF30E4-DE4D-764A-86D1-D4B7C8FD3F48}"/>
              </a:ext>
            </a:extLst>
          </p:cNvPr>
          <p:cNvSpPr txBox="1">
            <a:spLocks/>
          </p:cNvSpPr>
          <p:nvPr/>
        </p:nvSpPr>
        <p:spPr>
          <a:xfrm>
            <a:off x="838200" y="4356556"/>
            <a:ext cx="5128747" cy="215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eaLnBrk="1" hangingPunct="1">
              <a:defRPr sz="1800" b="1" i="0">
                <a:solidFill>
                  <a:schemeClr val="accent1"/>
                </a:solidFill>
                <a:latin typeface="Lexend SemiBold" pitchFamily="2" charset="77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>
                <a:solidFill>
                  <a:schemeClr val="tx1"/>
                </a:solidFill>
              </a:rPr>
              <a:t>No judgement. No stigma.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xmlns="" id="{4B5611CE-6236-8C43-95DC-1BF29B8D3D98}"/>
              </a:ext>
            </a:extLst>
          </p:cNvPr>
          <p:cNvSpPr txBox="1">
            <a:spLocks/>
          </p:cNvSpPr>
          <p:nvPr/>
        </p:nvSpPr>
        <p:spPr>
          <a:xfrm>
            <a:off x="822347" y="4756568"/>
            <a:ext cx="4366748" cy="729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/>
              <a:t>This is an anonymous place where anyone can begin their journey towards better mental health.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51F4FD39-B496-F244-97E3-341EB3F10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21268" y="605782"/>
            <a:ext cx="3828650" cy="5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960B3D9-9C0E-7D41-82F7-85AB5DF6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0000"/>
          <a:stretch/>
        </p:blipFill>
        <p:spPr>
          <a:xfrm flipH="1">
            <a:off x="11430" y="0"/>
            <a:ext cx="107442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E076D0-1E81-394C-854B-8497832CB5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90238" y="2286000"/>
            <a:ext cx="4800600" cy="1349857"/>
          </a:xfrm>
        </p:spPr>
        <p:txBody>
          <a:bodyPr>
            <a:normAutofit/>
          </a:bodyPr>
          <a:lstStyle/>
          <a:p>
            <a:r>
              <a:rPr lang="en-US" sz="2000" dirty="0"/>
              <a:t>On good days I can support others. </a:t>
            </a:r>
            <a:br>
              <a:rPr lang="en-US" sz="2000" dirty="0"/>
            </a:br>
            <a:r>
              <a:rPr lang="en-US" sz="2000" dirty="0"/>
              <a:t>On bad days, when I need supporting, </a:t>
            </a:r>
            <a:br>
              <a:rPr lang="en-US" sz="2000" dirty="0"/>
            </a:br>
            <a:r>
              <a:rPr lang="en-US" sz="2000" dirty="0"/>
              <a:t>I can find information to understand how to deal with it.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19832E-5DF7-B84D-88F8-E5112D745DE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Togetherall</a:t>
            </a:r>
            <a:r>
              <a:rPr lang="en-US" dirty="0"/>
              <a:t> Member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53FE6B-000B-B845-918E-6ADF52DF6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6700" y="6136999"/>
            <a:ext cx="3251500" cy="41549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CC010-39CC-3B49-8C2F-CDD1E1E5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3</a:t>
            </a:fld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C9FDD073-4444-9644-A81A-1EEFBE3A0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40609" y="1576388"/>
            <a:ext cx="4093391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F54961B5-9B33-2245-8A4F-1E5308968FA7}"/>
              </a:ext>
            </a:extLst>
          </p:cNvPr>
          <p:cNvSpPr/>
          <p:nvPr/>
        </p:nvSpPr>
        <p:spPr>
          <a:xfrm>
            <a:off x="8030093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96000" rIns="36000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Stop procrastinating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 course which will help you acknowledge and challenge procrastination and increase your productivity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19987F9-3271-3747-A0F0-C52F1F203834}"/>
              </a:ext>
            </a:extLst>
          </p:cNvPr>
          <p:cNvSpPr/>
          <p:nvPr/>
        </p:nvSpPr>
        <p:spPr>
          <a:xfrm>
            <a:off x="9154793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703BC7F-4BF3-3D4A-A47B-26F9D7B6B791}"/>
              </a:ext>
            </a:extLst>
          </p:cNvPr>
          <p:cNvSpPr/>
          <p:nvPr/>
        </p:nvSpPr>
        <p:spPr>
          <a:xfrm>
            <a:off x="4476000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96000" rIns="36000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Managing social anxiety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 course which provides techniques and strategies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to combat social anxiety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and shyness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8CC2E0E-8347-0F4C-8939-03209DDC9E5F}"/>
              </a:ext>
            </a:extLst>
          </p:cNvPr>
          <p:cNvSpPr/>
          <p:nvPr/>
        </p:nvSpPr>
        <p:spPr>
          <a:xfrm>
            <a:off x="5600700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15490B6-09B4-D245-977F-33F5ED3912FC}"/>
              </a:ext>
            </a:extLst>
          </p:cNvPr>
          <p:cNvSpPr/>
          <p:nvPr/>
        </p:nvSpPr>
        <p:spPr>
          <a:xfrm>
            <a:off x="795545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96000" rIns="36000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Improve your sleep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 course full of techniques to help sleep, leaving you feel more energized and refreshed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14E7DB1-065E-B541-8769-BC9166BCBD27}"/>
              </a:ext>
            </a:extLst>
          </p:cNvPr>
          <p:cNvSpPr/>
          <p:nvPr/>
        </p:nvSpPr>
        <p:spPr>
          <a:xfrm>
            <a:off x="1920244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D2D07-6976-564F-92DC-3D392B45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Togetherall</a:t>
            </a:r>
            <a:r>
              <a:rPr lang="en-US" dirty="0">
                <a:solidFill>
                  <a:schemeClr val="bg1"/>
                </a:solidFill>
              </a:rPr>
              <a:t> Courses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8DC785-949D-5246-9300-63AA24A6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3784900" cy="13849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>
                <a:solidFill>
                  <a:schemeClr val="bg1"/>
                </a:solidFill>
              </a:rPr>
              <a:t>Togetherall</a:t>
            </a:r>
            <a:r>
              <a:rPr lang="en-GB" dirty="0">
                <a:solidFill>
                  <a:schemeClr val="bg1"/>
                </a:solidFill>
              </a:rPr>
              <a:t> welcoming new &amp; returning students</a:t>
            </a:r>
            <a:endParaRPr lang="en-GB" spc="-5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B8E8DE-2B88-BC46-A413-C8EDD3C31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1899" y="6136999"/>
            <a:ext cx="222250" cy="138499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645275C5-166B-4A42-B524-0AC72EB4CC9E}"/>
              </a:ext>
            </a:extLst>
          </p:cNvPr>
          <p:cNvSpPr txBox="1">
            <a:spLocks/>
          </p:cNvSpPr>
          <p:nvPr/>
        </p:nvSpPr>
        <p:spPr>
          <a:xfrm>
            <a:off x="814852" y="1538694"/>
            <a:ext cx="4900147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Find courses specific to your concerns and learn techniques to manage your mental health.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7C69B636-49B3-D54B-96E3-D8F7136AB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43131" y="2920095"/>
            <a:ext cx="544826" cy="63681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616BD4A9-EBE9-A346-A0BD-CAC1B20294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15225" y="2918594"/>
            <a:ext cx="469736" cy="6398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E7B23850-6247-EC43-8D91-EA0E60C80E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762625" y="2982172"/>
            <a:ext cx="666750" cy="5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15490B6-09B4-D245-977F-33F5ED3912FC}"/>
              </a:ext>
            </a:extLst>
          </p:cNvPr>
          <p:cNvSpPr/>
          <p:nvPr/>
        </p:nvSpPr>
        <p:spPr>
          <a:xfrm>
            <a:off x="795545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accent6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0" rIns="360000" rtlCol="0"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Journaling tool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Make note of your day-to-day mood in your own journal.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703BC7F-4BF3-3D4A-A47B-26F9D7B6B791}"/>
              </a:ext>
            </a:extLst>
          </p:cNvPr>
          <p:cNvSpPr/>
          <p:nvPr/>
        </p:nvSpPr>
        <p:spPr>
          <a:xfrm>
            <a:off x="4476000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accent6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0" rIns="360000" rtlCol="0"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Goal Setting tool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Create and track your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personal goals.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F54961B5-9B33-2245-8A4F-1E5308968FA7}"/>
              </a:ext>
            </a:extLst>
          </p:cNvPr>
          <p:cNvSpPr/>
          <p:nvPr/>
        </p:nvSpPr>
        <p:spPr>
          <a:xfrm>
            <a:off x="8030093" y="25146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accent6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0" rIns="360000" rtlCol="0"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Self assessments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Capture how you are feeling and track your progress overtime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20882DE-0ABB-2142-9879-BEA23336CBFC}"/>
              </a:ext>
            </a:extLst>
          </p:cNvPr>
          <p:cNvSpPr/>
          <p:nvPr/>
        </p:nvSpPr>
        <p:spPr>
          <a:xfrm>
            <a:off x="9154793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2DFFA88-6884-A246-BCF2-56AB8B589996}"/>
              </a:ext>
            </a:extLst>
          </p:cNvPr>
          <p:cNvSpPr/>
          <p:nvPr/>
        </p:nvSpPr>
        <p:spPr>
          <a:xfrm>
            <a:off x="5600700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D0C38BF-F72E-D34A-8854-B5D24E5C2F06}"/>
              </a:ext>
            </a:extLst>
          </p:cNvPr>
          <p:cNvSpPr/>
          <p:nvPr/>
        </p:nvSpPr>
        <p:spPr>
          <a:xfrm>
            <a:off x="1920244" y="2743200"/>
            <a:ext cx="990600" cy="990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D2D07-6976-564F-92DC-3D392B45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 fontScale="90000"/>
          </a:bodyPr>
          <a:lstStyle/>
          <a:p>
            <a:r>
              <a:rPr lang="en-US" dirty="0" err="1"/>
              <a:t>Togetherall</a:t>
            </a:r>
            <a:r>
              <a:rPr lang="en-US" dirty="0"/>
              <a:t> 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8DC785-949D-5246-9300-63AA24A6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3079300" cy="16827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B8E8DE-2B88-BC46-A413-C8EDD3C31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5</a:t>
            </a:fld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645275C5-166B-4A42-B524-0AC72EB4CC9E}"/>
              </a:ext>
            </a:extLst>
          </p:cNvPr>
          <p:cNvSpPr txBox="1">
            <a:spLocks/>
          </p:cNvSpPr>
          <p:nvPr/>
        </p:nvSpPr>
        <p:spPr>
          <a:xfrm>
            <a:off x="814852" y="1538694"/>
            <a:ext cx="5128748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Tools, self-assessments and articles that help you understand how you’re feeling and track your progress.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0E7F5D4-12C7-924B-BCCD-14A9D2250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63567" y="2906067"/>
            <a:ext cx="664867" cy="6648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020120AB-25C3-5046-B745-90B5ED4B7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14662" y="2932055"/>
            <a:ext cx="412033" cy="68198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3ED9FE1D-79FE-3148-A3D3-07F6A42A5D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22105" y="2939053"/>
            <a:ext cx="455976" cy="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94F84776-3CB0-0443-86D2-0E6991AD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1F2F58"/>
                </a:solidFill>
                <a:ea typeface="Microsoft Sans Serif" panose="020B0604020202020204" pitchFamily="34" charset="0"/>
                <a:cs typeface="Arial" panose="020B0604020202020204" pitchFamily="34" charset="0"/>
              </a:rPr>
              <a:t>We are having a positive impact: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251C74-EB01-1B49-B577-5A26D9777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6999"/>
            <a:ext cx="3708700" cy="41549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0DBFCA-CFB1-2F4E-9982-DC8ACFE3B7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54531DB-3C2B-4245-BFDC-5E8C1607C33B}"/>
              </a:ext>
            </a:extLst>
          </p:cNvPr>
          <p:cNvSpPr/>
          <p:nvPr/>
        </p:nvSpPr>
        <p:spPr>
          <a:xfrm>
            <a:off x="795545" y="20574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24000" rIns="360000" rtlCol="0" anchor="t" anchorCtr="0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71%</a:t>
            </a: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of members </a:t>
            </a:r>
            <a:r>
              <a:rPr lang="en-GB" sz="1200" dirty="0">
                <a:solidFill>
                  <a:schemeClr val="tx1"/>
                </a:solidFill>
              </a:rPr>
              <a:t>found </a:t>
            </a:r>
            <a:r>
              <a:rPr lang="en-GB" sz="1200" dirty="0" err="1">
                <a:solidFill>
                  <a:schemeClr val="tx1"/>
                </a:solidFill>
              </a:rPr>
              <a:t>Togetherall</a:t>
            </a:r>
            <a:r>
              <a:rPr lang="en-GB" sz="1200" dirty="0">
                <a:solidFill>
                  <a:schemeClr val="tx1"/>
                </a:solidFill>
              </a:rPr>
              <a:t> more helpful than other supports they had accessed.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52EC2D3-05CB-F84C-9999-CCCCD2E2D5C2}"/>
              </a:ext>
            </a:extLst>
          </p:cNvPr>
          <p:cNvSpPr/>
          <p:nvPr/>
        </p:nvSpPr>
        <p:spPr>
          <a:xfrm>
            <a:off x="4476000" y="20574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24000" rIns="360000" rtlCol="0" anchor="t" anchorCtr="0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53%</a:t>
            </a: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of members </a:t>
            </a:r>
            <a:r>
              <a:rPr lang="en-GB" sz="1200" dirty="0">
                <a:solidFill>
                  <a:schemeClr val="tx1"/>
                </a:solidFill>
              </a:rPr>
              <a:t>felt less isolated as a result of the </a:t>
            </a:r>
            <a:r>
              <a:rPr lang="en-GB" sz="1200" dirty="0" err="1">
                <a:solidFill>
                  <a:schemeClr val="tx1"/>
                </a:solidFill>
              </a:rPr>
              <a:t>Togetherall</a:t>
            </a:r>
            <a:r>
              <a:rPr lang="en-GB" sz="1200" dirty="0">
                <a:solidFill>
                  <a:schemeClr val="tx1"/>
                </a:solidFill>
              </a:rPr>
              <a:t> community.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1B5D042-0DF8-3F41-A1F7-0B2EF58874B7}"/>
              </a:ext>
            </a:extLst>
          </p:cNvPr>
          <p:cNvSpPr/>
          <p:nvPr/>
        </p:nvSpPr>
        <p:spPr>
          <a:xfrm>
            <a:off x="8030093" y="2057400"/>
            <a:ext cx="3240000" cy="3124200"/>
          </a:xfrm>
          <a:prstGeom prst="roundRect">
            <a:avLst>
              <a:gd name="adj" fmla="val 6376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224000" rIns="360000" rtlCol="0" anchor="t" anchorCtr="0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8/10</a:t>
            </a: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members found the support from our professionals had helped them.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6604E99A-88C7-C74E-8580-CF0EDE3CF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4953"/>
          <a:stretch/>
        </p:blipFill>
        <p:spPr>
          <a:xfrm>
            <a:off x="9230993" y="2631737"/>
            <a:ext cx="838200" cy="49246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72FC507B-1CE2-C44C-BD7F-3D187439B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57400" y="2438400"/>
            <a:ext cx="685800" cy="6858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218D2F1B-B9DC-824B-AD8A-3805EC1D7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678037" y="2362200"/>
            <a:ext cx="835925" cy="761436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xmlns="" id="{4BDFA889-3F34-4745-B38E-F1BA8D140DB2}"/>
              </a:ext>
            </a:extLst>
          </p:cNvPr>
          <p:cNvSpPr txBox="1">
            <a:spLocks/>
          </p:cNvSpPr>
          <p:nvPr/>
        </p:nvSpPr>
        <p:spPr>
          <a:xfrm>
            <a:off x="9067800" y="5334000"/>
            <a:ext cx="37087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Lexend"/>
                <a:ea typeface="+mn-ea"/>
                <a:cs typeface="Lexen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GB" spc="-5" dirty="0"/>
              <a:t>Source: 2021 </a:t>
            </a:r>
            <a:r>
              <a:rPr lang="en-GB" spc="-5" dirty="0" err="1"/>
              <a:t>Togetherall</a:t>
            </a:r>
            <a:r>
              <a:rPr lang="en-GB" spc="-5" dirty="0"/>
              <a:t> Impact Report</a:t>
            </a:r>
          </a:p>
        </p:txBody>
      </p:sp>
    </p:spTree>
    <p:extLst>
      <p:ext uri="{BB962C8B-B14F-4D97-AF65-F5344CB8AC3E}">
        <p14:creationId xmlns:p14="http://schemas.microsoft.com/office/powerpoint/2010/main" val="22549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F16991A-923B-2A4E-8DF0-89611F173A05}"/>
              </a:ext>
            </a:extLst>
          </p:cNvPr>
          <p:cNvCxnSpPr>
            <a:cxnSpLocks/>
          </p:cNvCxnSpPr>
          <p:nvPr/>
        </p:nvCxnSpPr>
        <p:spPr>
          <a:xfrm>
            <a:off x="2057400" y="3524319"/>
            <a:ext cx="1269099" cy="0"/>
          </a:xfrm>
          <a:prstGeom prst="line">
            <a:avLst/>
          </a:prstGeom>
          <a:ln w="15875" cap="rnd">
            <a:solidFill>
              <a:schemeClr val="tx1">
                <a:alpha val="2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D2D07-6976-564F-92DC-3D392B45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 fontScale="90000"/>
          </a:bodyPr>
          <a:lstStyle/>
          <a:p>
            <a:r>
              <a:rPr lang="en-US" dirty="0" err="1"/>
              <a:t>Togetherall</a:t>
            </a:r>
            <a:r>
              <a:rPr lang="en-US" dirty="0"/>
              <a:t> is easy to access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8DC785-949D-5246-9300-63AA24A6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96700" y="6137000"/>
            <a:ext cx="2934901" cy="168274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/>
              <a:t>Togetherall</a:t>
            </a:r>
            <a:r>
              <a:rPr lang="en-GB" dirty="0"/>
              <a:t> welcoming new &amp; returning students</a:t>
            </a:r>
            <a:endParaRPr lang="en-GB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B8E8DE-2B88-BC46-A413-C8EDD3C31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GB" smtClean="0"/>
              <a:t>7</a:t>
            </a:fld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645275C5-166B-4A42-B524-0AC72EB4CC9E}"/>
              </a:ext>
            </a:extLst>
          </p:cNvPr>
          <p:cNvSpPr txBox="1">
            <a:spLocks/>
          </p:cNvSpPr>
          <p:nvPr/>
        </p:nvSpPr>
        <p:spPr>
          <a:xfrm>
            <a:off x="814852" y="1538694"/>
            <a:ext cx="4366748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algn="l" eaLnBrk="1" hangingPunct="1">
              <a:defRPr sz="1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Get free mental health support in minutes, </a:t>
            </a:r>
            <a:br>
              <a:rPr lang="en-US" kern="0" dirty="0"/>
            </a:br>
            <a:r>
              <a:rPr lang="en-US" kern="0" dirty="0"/>
              <a:t>there is no waiting lists to access </a:t>
            </a:r>
            <a:r>
              <a:rPr lang="en-US" kern="0" dirty="0" err="1"/>
              <a:t>Togetherall</a:t>
            </a:r>
            <a:r>
              <a:rPr lang="en-US" kern="0" dirty="0"/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EB8843D-8519-1240-BF6C-A4EF046E06FB}"/>
              </a:ext>
            </a:extLst>
          </p:cNvPr>
          <p:cNvSpPr/>
          <p:nvPr/>
        </p:nvSpPr>
        <p:spPr>
          <a:xfrm>
            <a:off x="10206046" y="3038441"/>
            <a:ext cx="952638" cy="9526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9567DE5-AA85-0F4A-9CB1-1F71638DEF69}"/>
              </a:ext>
            </a:extLst>
          </p:cNvPr>
          <p:cNvSpPr/>
          <p:nvPr/>
        </p:nvSpPr>
        <p:spPr>
          <a:xfrm>
            <a:off x="1033316" y="3019322"/>
            <a:ext cx="952638" cy="952638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A2B0544-9694-D94F-911C-E43F91284264}"/>
              </a:ext>
            </a:extLst>
          </p:cNvPr>
          <p:cNvSpPr/>
          <p:nvPr/>
        </p:nvSpPr>
        <p:spPr>
          <a:xfrm>
            <a:off x="3326499" y="3019322"/>
            <a:ext cx="952638" cy="952638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61FB339-7379-3641-8357-5733BFA83E77}"/>
              </a:ext>
            </a:extLst>
          </p:cNvPr>
          <p:cNvSpPr/>
          <p:nvPr/>
        </p:nvSpPr>
        <p:spPr>
          <a:xfrm>
            <a:off x="5619682" y="3019322"/>
            <a:ext cx="952638" cy="952638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6BFAA1-1909-244B-AC7C-229C541C0323}"/>
              </a:ext>
            </a:extLst>
          </p:cNvPr>
          <p:cNvSpPr/>
          <p:nvPr/>
        </p:nvSpPr>
        <p:spPr>
          <a:xfrm>
            <a:off x="7912865" y="3019322"/>
            <a:ext cx="952638" cy="952638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DE7EA0A-E5E8-2C42-9393-DC5E15024CF4}"/>
              </a:ext>
            </a:extLst>
          </p:cNvPr>
          <p:cNvCxnSpPr>
            <a:cxnSpLocks/>
          </p:cNvCxnSpPr>
          <p:nvPr/>
        </p:nvCxnSpPr>
        <p:spPr>
          <a:xfrm>
            <a:off x="4331601" y="3524319"/>
            <a:ext cx="1269099" cy="0"/>
          </a:xfrm>
          <a:prstGeom prst="line">
            <a:avLst/>
          </a:prstGeom>
          <a:ln w="15875" cap="rnd">
            <a:solidFill>
              <a:schemeClr val="tx1">
                <a:alpha val="2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5053DA2-C183-0C42-831B-6EF5C385F9A0}"/>
              </a:ext>
            </a:extLst>
          </p:cNvPr>
          <p:cNvCxnSpPr>
            <a:cxnSpLocks/>
          </p:cNvCxnSpPr>
          <p:nvPr/>
        </p:nvCxnSpPr>
        <p:spPr>
          <a:xfrm>
            <a:off x="6629400" y="3524319"/>
            <a:ext cx="1269099" cy="0"/>
          </a:xfrm>
          <a:prstGeom prst="line">
            <a:avLst/>
          </a:prstGeom>
          <a:ln w="15875" cap="rnd">
            <a:solidFill>
              <a:schemeClr val="tx1">
                <a:alpha val="2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84F1BAD-0C9D-FD45-8A0D-C08EF16A4815}"/>
              </a:ext>
            </a:extLst>
          </p:cNvPr>
          <p:cNvCxnSpPr>
            <a:cxnSpLocks/>
          </p:cNvCxnSpPr>
          <p:nvPr/>
        </p:nvCxnSpPr>
        <p:spPr>
          <a:xfrm>
            <a:off x="8923867" y="3524319"/>
            <a:ext cx="1269099" cy="0"/>
          </a:xfrm>
          <a:prstGeom prst="line">
            <a:avLst/>
          </a:prstGeom>
          <a:ln w="15875" cap="rnd">
            <a:solidFill>
              <a:schemeClr val="tx1">
                <a:alpha val="2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4910A368-16EC-DE48-A76B-0B848F149732}"/>
              </a:ext>
            </a:extLst>
          </p:cNvPr>
          <p:cNvSpPr txBox="1">
            <a:spLocks/>
          </p:cNvSpPr>
          <p:nvPr/>
        </p:nvSpPr>
        <p:spPr>
          <a:xfrm>
            <a:off x="659761" y="4343400"/>
            <a:ext cx="1699748" cy="598009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Visit </a:t>
            </a:r>
            <a:r>
              <a:rPr lang="en-US" sz="1200" kern="0" dirty="0" err="1"/>
              <a:t>togetherall.com</a:t>
            </a:r>
            <a:r>
              <a:rPr lang="en-US" sz="1200" kern="0" dirty="0"/>
              <a:t> and click 'Register'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xmlns="" id="{CC2A74E9-43BB-4047-8BA1-886D4BB8B96D}"/>
              </a:ext>
            </a:extLst>
          </p:cNvPr>
          <p:cNvSpPr txBox="1">
            <a:spLocks/>
          </p:cNvSpPr>
          <p:nvPr/>
        </p:nvSpPr>
        <p:spPr>
          <a:xfrm>
            <a:off x="2952944" y="4343400"/>
            <a:ext cx="1699748" cy="1317764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Select 'I'm from a university/college’</a:t>
            </a:r>
          </a:p>
          <a:p>
            <a:pPr algn="ctr"/>
            <a:r>
              <a:rPr lang="en-US" sz="1200" kern="0" dirty="0"/>
              <a:t>and </a:t>
            </a:r>
            <a:r>
              <a:rPr lang="en-US" sz="1200" kern="0" dirty="0">
                <a:latin typeface="+mj-lt"/>
              </a:rPr>
              <a:t>enter your academic email address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xmlns="" id="{682AE961-E60B-2044-A16D-C46ACDAF327D}"/>
              </a:ext>
            </a:extLst>
          </p:cNvPr>
          <p:cNvSpPr txBox="1">
            <a:spLocks/>
          </p:cNvSpPr>
          <p:nvPr/>
        </p:nvSpPr>
        <p:spPr>
          <a:xfrm>
            <a:off x="5246127" y="4343400"/>
            <a:ext cx="1699748" cy="473071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Complete a few basic questions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xmlns="" id="{2226946F-AE0B-E641-82DD-A0F253FFCEBA}"/>
              </a:ext>
            </a:extLst>
          </p:cNvPr>
          <p:cNvSpPr txBox="1">
            <a:spLocks/>
          </p:cNvSpPr>
          <p:nvPr/>
        </p:nvSpPr>
        <p:spPr>
          <a:xfrm>
            <a:off x="7539308" y="4343400"/>
            <a:ext cx="1699748" cy="144780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You will receive an email to verify your account.</a:t>
            </a:r>
          </a:p>
          <a:p>
            <a:pPr algn="ctr"/>
            <a:endParaRPr lang="en-US" sz="1200" kern="0" dirty="0"/>
          </a:p>
          <a:p>
            <a:pPr algn="ctr"/>
            <a:r>
              <a:rPr lang="en-US" sz="1200" kern="0" dirty="0"/>
              <a:t>Click on the button within your email to activate your account.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xmlns="" id="{0645D472-AD39-464D-AA2C-54106FA9A4A7}"/>
              </a:ext>
            </a:extLst>
          </p:cNvPr>
          <p:cNvSpPr txBox="1">
            <a:spLocks/>
          </p:cNvSpPr>
          <p:nvPr/>
        </p:nvSpPr>
        <p:spPr>
          <a:xfrm>
            <a:off x="9832491" y="4343400"/>
            <a:ext cx="1699748" cy="473071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0" dirty="0"/>
              <a:t>Welcome to the community!</a:t>
            </a:r>
          </a:p>
        </p:txBody>
      </p:sp>
    </p:spTree>
    <p:extLst>
      <p:ext uri="{BB962C8B-B14F-4D97-AF65-F5344CB8AC3E}">
        <p14:creationId xmlns:p14="http://schemas.microsoft.com/office/powerpoint/2010/main" val="13231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D43BEC88-6F94-BF43-9D93-0FA1D8FD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719D75-3A44-4245-9FE5-D682ECFD0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A09DA4D-9298-1145-A55F-F7275E5D17CA}"/>
              </a:ext>
            </a:extLst>
          </p:cNvPr>
          <p:cNvSpPr txBox="1">
            <a:spLocks/>
          </p:cNvSpPr>
          <p:nvPr/>
        </p:nvSpPr>
        <p:spPr>
          <a:xfrm>
            <a:off x="755650" y="2446606"/>
            <a:ext cx="7657726" cy="156183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eaLnBrk="1" hangingPunct="1"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0" dirty="0"/>
              <a:t>Register today for </a:t>
            </a:r>
            <a:r>
              <a:rPr lang="en-GB" sz="5400" b="0" dirty="0">
                <a:solidFill>
                  <a:schemeClr val="accent1"/>
                </a:solidFill>
              </a:rPr>
              <a:t>FREE</a:t>
            </a:r>
            <a:r>
              <a:rPr lang="en-GB" sz="5400" b="0" dirty="0"/>
              <a:t> mental health support</a:t>
            </a:r>
            <a:endParaRPr lang="en-US" sz="5400" kern="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5F452948-E11F-7046-8EF5-AF599409B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20003"/>
            <a:ext cx="2054628" cy="7796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8EA6535B-9A16-E348-917F-F63E55FD1964}"/>
              </a:ext>
            </a:extLst>
          </p:cNvPr>
          <p:cNvSpPr txBox="1">
            <a:spLocks/>
          </p:cNvSpPr>
          <p:nvPr/>
        </p:nvSpPr>
        <p:spPr>
          <a:xfrm>
            <a:off x="755650" y="6096000"/>
            <a:ext cx="3124200" cy="152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Lexend"/>
                <a:ea typeface="+mn-ea"/>
                <a:cs typeface="Lexen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+mn-lt"/>
              </a:rPr>
              <a:t>For more details, please refer to our T&amp;C’s during registration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9189255-B4C4-CD43-AC0B-FC00444D6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5800" y="5030512"/>
            <a:ext cx="2971800" cy="79751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DB7F1FC7-C423-244D-8418-252786FE64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63000" y="1897429"/>
            <a:ext cx="2553074" cy="31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 Content">
  <a:themeElements>
    <a:clrScheme name="Togetherall Colours">
      <a:dk1>
        <a:srgbClr val="303030"/>
      </a:dk1>
      <a:lt1>
        <a:sysClr val="window" lastClr="FFFFFF"/>
      </a:lt1>
      <a:dk2>
        <a:srgbClr val="00B2A9"/>
      </a:dk2>
      <a:lt2>
        <a:srgbClr val="FFC72C"/>
      </a:lt2>
      <a:accent1>
        <a:srgbClr val="008780"/>
      </a:accent1>
      <a:accent2>
        <a:srgbClr val="4D8C2B"/>
      </a:accent2>
      <a:accent3>
        <a:srgbClr val="002554"/>
      </a:accent3>
      <a:accent4>
        <a:srgbClr val="3A5DAE"/>
      </a:accent4>
      <a:accent5>
        <a:srgbClr val="ED8B00"/>
      </a:accent5>
      <a:accent6>
        <a:srgbClr val="A15A95"/>
      </a:accent6>
      <a:hlink>
        <a:srgbClr val="3A5DAE"/>
      </a:hlink>
      <a:folHlink>
        <a:srgbClr val="A15A95"/>
      </a:folHlink>
    </a:clrScheme>
    <a:fontScheme name="Togtherall Lexend">
      <a:majorFont>
        <a:latin typeface="Lexend SemiBold"/>
        <a:ea typeface=""/>
        <a:cs typeface=""/>
      </a:majorFont>
      <a:minorFont>
        <a:latin typeface="Lexe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ogetherall Theme" id="{5A548BC9-749C-4D86-9339-33785F974946}" vid="{D0D2C39D-203D-4431-BF6F-17890D5FA6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Togetherall Theme</Template>
  <TotalTime>3303</TotalTime>
  <Words>395</Words>
  <Application>Microsoft Office PowerPoint</Application>
  <PresentationFormat>Custom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Body Content</vt:lpstr>
      <vt:lpstr>Togetherall welcoming new &amp; returning students</vt:lpstr>
      <vt:lpstr>The community</vt:lpstr>
      <vt:lpstr>PowerPoint Presentation</vt:lpstr>
      <vt:lpstr>Togetherall Courses</vt:lpstr>
      <vt:lpstr>Togetherall Resources</vt:lpstr>
      <vt:lpstr>We are having a positive impact:</vt:lpstr>
      <vt:lpstr>Togetherall is easy to access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Carton, Jakki</dc:creator>
  <cp:lastModifiedBy>Carton, Jakki</cp:lastModifiedBy>
  <cp:revision>128</cp:revision>
  <dcterms:created xsi:type="dcterms:W3CDTF">2021-04-19T08:05:51Z</dcterms:created>
  <dcterms:modified xsi:type="dcterms:W3CDTF">2021-09-08T16:22:53Z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2021-04-19T00:00:00Z</vt:filetime>
  </property>
</Properties>
</file>