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-3228" y="-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2B519-F22A-46E1-B8B7-206F4CA8B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0E8EBD7-0EF3-4891-A73B-D7EC9C8C9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6569AC-F433-4C39-9AED-532FC3AB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0E0A-3001-4362-BB4C-8EDF44E794E2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02378E-7D90-434B-906F-651AFBAAD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19EB33-1E2D-41C5-BB10-1DB2A92D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E87B-CA44-44EA-907A-CA155284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14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A2784F-7FAF-4692-83F0-A973A702B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7F3573A-03F9-4A22-BDC9-565A127B3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B138B5-E7FF-4EB1-B68D-9F5C19812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0E0A-3001-4362-BB4C-8EDF44E794E2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D2EF97-AE7E-4957-8C00-B0487CC3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131F01-562D-4B5E-A53F-9C100F3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E87B-CA44-44EA-907A-CA155284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4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2799234-299C-46B5-9E54-474BB65F80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A46BF2-25A0-449C-9977-376FCF5CE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CC5682-FCDF-4D8D-83D5-9F9CD3B84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0E0A-3001-4362-BB4C-8EDF44E794E2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8B3D34-A71A-4612-BD55-759D19BD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FE4640-3D5A-42C5-BEF1-20440F04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E87B-CA44-44EA-907A-CA155284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21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F3E837-CFB8-48A3-94D9-3D1964424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FFFCBD-C992-4479-906B-BE3612329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8A0E19-ACA6-403B-97DD-12A97AF00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0E0A-3001-4362-BB4C-8EDF44E794E2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6E539B-D7D1-4C01-8CD2-A48FE07E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4235F0-5038-40ED-926D-A292EFF8D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E87B-CA44-44EA-907A-CA155284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75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30CF8-3536-4C20-83B9-03097CB2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BB13DE-77FB-402C-9530-97756AE36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115012-314C-4DC2-8755-6B98A9EC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0E0A-3001-4362-BB4C-8EDF44E794E2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005F3E-9AD6-4638-8516-BFE46DE69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956E0F-D674-4EDD-A303-1688BEDF0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E87B-CA44-44EA-907A-CA155284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38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E0B1C6-F13A-4672-9949-EE237DC14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A87D9-D152-453F-A55A-372B254C0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D6E715-EB4C-4DCE-BBBE-AC6E4BEE7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568E723-0732-4AF0-B3BA-05C5E225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0E0A-3001-4362-BB4C-8EDF44E794E2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80A15E-F093-4350-9D13-93732B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815315-3BD7-4606-B118-A9B28249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E87B-CA44-44EA-907A-CA155284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931118-9B4D-482D-B982-65333AE5E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B520FF-B411-47DB-AA0A-868EBE889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7A9A5F-43A3-45D9-8A0B-6EF2E5683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102AFC3-6D79-4903-85ED-EDE3027F5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DF888C4-BFA6-48B8-BB9A-3CB52921E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44717ED-0F21-4CB3-8527-53EF25B3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0E0A-3001-4362-BB4C-8EDF44E794E2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13CAD54-6F2B-4FE7-818D-0749DE693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1C66746-609D-46CD-A5D0-BA410387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E87B-CA44-44EA-907A-CA155284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77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739454-2F57-417E-B24B-5C21D11BE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0EB290E-8E2D-48DA-AED9-DFAD68070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0E0A-3001-4362-BB4C-8EDF44E794E2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0B195AA-3E8C-4BE0-96E6-3408095BC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9EB5BD-967B-4D47-82A9-ACD62CDA8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E87B-CA44-44EA-907A-CA155284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58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E204133-5481-4894-B4A9-FBBD52D7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0E0A-3001-4362-BB4C-8EDF44E794E2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871DF5C-6E73-4FF3-A74F-691F2D18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63FCB15-3DDB-4477-B031-262C3430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E87B-CA44-44EA-907A-CA155284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7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CC8710-DD5D-4CE3-8479-88ECAB40F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142056-CA6F-48D2-B116-B4658DA10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CAB8B8B-7805-4BC9-BF6F-DA5B0AF75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11B1DA-BE80-48DA-9029-F5073321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0E0A-3001-4362-BB4C-8EDF44E794E2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CD9A6A-49AD-49D2-A593-C1F62C38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A620DC-EBD2-4A68-80E4-7EBB866E4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E87B-CA44-44EA-907A-CA155284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6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9475D2-7AA8-4E5A-B826-26D2D48D0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E6E4A24-BD26-43AA-8F82-CC4D31ABE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079CBD-5809-489C-A1F9-9BF50148E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4D9006-E60B-4DB3-B9CB-8D4CA1D3D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0E0A-3001-4362-BB4C-8EDF44E794E2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755FC8-8B74-459A-927D-A016412F3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5D8DCB-BB10-40F0-BC05-36BBFE148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E87B-CA44-44EA-907A-CA155284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37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99C7358-7E3C-4461-90D5-9855FB504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DAE1C3-C98D-43CC-A94F-687542DB8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17DC1D-5AFB-4D78-8431-43818A9C8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0E0A-3001-4362-BB4C-8EDF44E794E2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AD8DE5-93C5-4853-9020-C0BE7A01E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55FA13-6DEB-414F-842B-E28C2A3D3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8E87B-CA44-44EA-907A-CA155284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51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xmlns="" id="{4CBBD9E2-D743-4193-B365-B1D1810DE0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"/>
            <a:ext cx="12192000" cy="685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37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E:\Work\DSAS\IMAGES\togetherall\Aug 21\Togetherall-digi-screen-powerpoint-v1-Aug21-compress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50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Work\DSAS\IMAGES\togetherall\Aug 21\Togetherall-digi-screen-powerpoint-v2-Aug21-compress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1" y="11864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956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E:\Work\DSAS\IMAGES\togetherall\Aug 21\Togetherall-digi-screenv3-Aug21-compress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0" y="-11448"/>
            <a:ext cx="1219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70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Newton</dc:creator>
  <cp:lastModifiedBy>Carton, Jakki</cp:lastModifiedBy>
  <cp:revision>4</cp:revision>
  <dcterms:created xsi:type="dcterms:W3CDTF">2020-11-26T15:28:03Z</dcterms:created>
  <dcterms:modified xsi:type="dcterms:W3CDTF">2021-08-17T21:40:18Z</dcterms:modified>
</cp:coreProperties>
</file>