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1309350"/>
  <p:notesSz cx="20104100" cy="11309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E57707">
              <a:alpha val="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4689997" y="0"/>
            <a:ext cx="5414645" cy="3771900"/>
          </a:xfrm>
          <a:custGeom>
            <a:avLst/>
            <a:gdLst/>
            <a:ahLst/>
            <a:cxnLst/>
            <a:rect l="l" t="t" r="r" b="b"/>
            <a:pathLst>
              <a:path w="5414644" h="3771900">
                <a:moveTo>
                  <a:pt x="0" y="0"/>
                </a:moveTo>
                <a:lnTo>
                  <a:pt x="5414101" y="3771856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003584" y="2462169"/>
            <a:ext cx="8100695" cy="8846820"/>
          </a:xfrm>
          <a:custGeom>
            <a:avLst/>
            <a:gdLst/>
            <a:ahLst/>
            <a:cxnLst/>
            <a:rect l="l" t="t" r="r" b="b"/>
            <a:pathLst>
              <a:path w="8100694" h="8846820">
                <a:moveTo>
                  <a:pt x="8100515" y="0"/>
                </a:moveTo>
                <a:lnTo>
                  <a:pt x="0" y="8846386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8148931" y="0"/>
            <a:ext cx="4100195" cy="11308715"/>
          </a:xfrm>
          <a:custGeom>
            <a:avLst/>
            <a:gdLst/>
            <a:ahLst/>
            <a:cxnLst/>
            <a:rect l="l" t="t" r="r" b="b"/>
            <a:pathLst>
              <a:path w="4100195" h="11308715">
                <a:moveTo>
                  <a:pt x="4099804" y="11308556"/>
                </a:moveTo>
                <a:lnTo>
                  <a:pt x="0" y="0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282148" y="0"/>
            <a:ext cx="6940550" cy="11308715"/>
          </a:xfrm>
          <a:custGeom>
            <a:avLst/>
            <a:gdLst/>
            <a:ahLst/>
            <a:cxnLst/>
            <a:rect l="l" t="t" r="r" b="b"/>
            <a:pathLst>
              <a:path w="6940550" h="11308715">
                <a:moveTo>
                  <a:pt x="6940141" y="0"/>
                </a:moveTo>
                <a:lnTo>
                  <a:pt x="0" y="11308556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0" y="4429793"/>
            <a:ext cx="20104100" cy="6624955"/>
          </a:xfrm>
          <a:custGeom>
            <a:avLst/>
            <a:gdLst/>
            <a:ahLst/>
            <a:cxnLst/>
            <a:rect l="l" t="t" r="r" b="b"/>
            <a:pathLst>
              <a:path w="20104100" h="6624955">
                <a:moveTo>
                  <a:pt x="0" y="0"/>
                </a:moveTo>
                <a:lnTo>
                  <a:pt x="20104099" y="6624701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6780852" y="0"/>
            <a:ext cx="919480" cy="11308715"/>
          </a:xfrm>
          <a:custGeom>
            <a:avLst/>
            <a:gdLst/>
            <a:ahLst/>
            <a:cxnLst/>
            <a:rect l="l" t="t" r="r" b="b"/>
            <a:pathLst>
              <a:path w="919480" h="11308715">
                <a:moveTo>
                  <a:pt x="919071" y="11308556"/>
                </a:moveTo>
                <a:lnTo>
                  <a:pt x="559301" y="6871488"/>
                </a:lnTo>
                <a:lnTo>
                  <a:pt x="5693" y="69844"/>
                </a:lnTo>
                <a:lnTo>
                  <a:pt x="0" y="0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378163" y="0"/>
            <a:ext cx="2066289" cy="11308715"/>
          </a:xfrm>
          <a:custGeom>
            <a:avLst/>
            <a:gdLst/>
            <a:ahLst/>
            <a:cxnLst/>
            <a:rect l="l" t="t" r="r" b="b"/>
            <a:pathLst>
              <a:path w="2066289" h="11308715">
                <a:moveTo>
                  <a:pt x="0" y="11308556"/>
                </a:moveTo>
                <a:lnTo>
                  <a:pt x="1088848" y="5347769"/>
                </a:lnTo>
                <a:lnTo>
                  <a:pt x="2066146" y="0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0"/>
            <a:ext cx="4850765" cy="1987550"/>
          </a:xfrm>
          <a:custGeom>
            <a:avLst/>
            <a:gdLst/>
            <a:ahLst/>
            <a:cxnLst/>
            <a:rect l="l" t="t" r="r" b="b"/>
            <a:pathLst>
              <a:path w="4850765" h="1987550">
                <a:moveTo>
                  <a:pt x="0" y="1987149"/>
                </a:moveTo>
                <a:lnTo>
                  <a:pt x="4850518" y="0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0" y="8719765"/>
            <a:ext cx="1805305" cy="2588895"/>
          </a:xfrm>
          <a:custGeom>
            <a:avLst/>
            <a:gdLst/>
            <a:ahLst/>
            <a:cxnLst/>
            <a:rect l="l" t="t" r="r" b="b"/>
            <a:pathLst>
              <a:path w="1805305" h="2588895">
                <a:moveTo>
                  <a:pt x="0" y="0"/>
                </a:moveTo>
                <a:lnTo>
                  <a:pt x="1804803" y="2588790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817502" y="1633753"/>
            <a:ext cx="19286855" cy="9674860"/>
          </a:xfrm>
          <a:custGeom>
            <a:avLst/>
            <a:gdLst/>
            <a:ahLst/>
            <a:cxnLst/>
            <a:rect l="l" t="t" r="r" b="b"/>
            <a:pathLst>
              <a:path w="19286855" h="9674860">
                <a:moveTo>
                  <a:pt x="0" y="9674803"/>
                </a:moveTo>
                <a:lnTo>
                  <a:pt x="19286597" y="0"/>
                </a:lnTo>
              </a:path>
            </a:pathLst>
          </a:custGeom>
          <a:ln w="13537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4710861" y="1761"/>
            <a:ext cx="5393690" cy="11176000"/>
          </a:xfrm>
          <a:custGeom>
            <a:avLst/>
            <a:gdLst/>
            <a:ahLst/>
            <a:cxnLst/>
            <a:rect l="l" t="t" r="r" b="b"/>
            <a:pathLst>
              <a:path w="5393690" h="11176000">
                <a:moveTo>
                  <a:pt x="5393237" y="0"/>
                </a:moveTo>
                <a:lnTo>
                  <a:pt x="4585052" y="0"/>
                </a:lnTo>
                <a:lnTo>
                  <a:pt x="4560605" y="12700"/>
                </a:lnTo>
                <a:lnTo>
                  <a:pt x="4480720" y="38100"/>
                </a:lnTo>
                <a:lnTo>
                  <a:pt x="4441447" y="63500"/>
                </a:lnTo>
                <a:lnTo>
                  <a:pt x="4402627" y="76200"/>
                </a:lnTo>
                <a:lnTo>
                  <a:pt x="4251972" y="127000"/>
                </a:lnTo>
                <a:lnTo>
                  <a:pt x="4215489" y="152400"/>
                </a:lnTo>
                <a:lnTo>
                  <a:pt x="4143973" y="177800"/>
                </a:lnTo>
                <a:lnTo>
                  <a:pt x="4040398" y="215900"/>
                </a:lnTo>
                <a:lnTo>
                  <a:pt x="4006879" y="241300"/>
                </a:lnTo>
                <a:lnTo>
                  <a:pt x="3973871" y="254000"/>
                </a:lnTo>
                <a:lnTo>
                  <a:pt x="3877959" y="292100"/>
                </a:lnTo>
                <a:lnTo>
                  <a:pt x="3816660" y="317500"/>
                </a:lnTo>
                <a:lnTo>
                  <a:pt x="3757521" y="342900"/>
                </a:lnTo>
                <a:lnTo>
                  <a:pt x="3728773" y="368300"/>
                </a:lnTo>
                <a:lnTo>
                  <a:pt x="3700579" y="381000"/>
                </a:lnTo>
                <a:lnTo>
                  <a:pt x="3645875" y="406400"/>
                </a:lnTo>
                <a:lnTo>
                  <a:pt x="3593445" y="431800"/>
                </a:lnTo>
                <a:lnTo>
                  <a:pt x="3543329" y="457200"/>
                </a:lnTo>
                <a:lnTo>
                  <a:pt x="3495565" y="482600"/>
                </a:lnTo>
                <a:lnTo>
                  <a:pt x="3484324" y="482600"/>
                </a:lnTo>
                <a:lnTo>
                  <a:pt x="3462377" y="495300"/>
                </a:lnTo>
                <a:lnTo>
                  <a:pt x="3443487" y="508000"/>
                </a:lnTo>
                <a:lnTo>
                  <a:pt x="3434197" y="508000"/>
                </a:lnTo>
                <a:lnTo>
                  <a:pt x="3423810" y="520700"/>
                </a:lnTo>
                <a:lnTo>
                  <a:pt x="3412345" y="520700"/>
                </a:lnTo>
                <a:lnTo>
                  <a:pt x="3399823" y="533400"/>
                </a:lnTo>
                <a:lnTo>
                  <a:pt x="3386263" y="533400"/>
                </a:lnTo>
                <a:lnTo>
                  <a:pt x="3371684" y="546100"/>
                </a:lnTo>
                <a:lnTo>
                  <a:pt x="3356106" y="558800"/>
                </a:lnTo>
                <a:lnTo>
                  <a:pt x="3339548" y="558800"/>
                </a:lnTo>
                <a:lnTo>
                  <a:pt x="3322031" y="571500"/>
                </a:lnTo>
                <a:lnTo>
                  <a:pt x="3303574" y="584200"/>
                </a:lnTo>
                <a:lnTo>
                  <a:pt x="3263917" y="609600"/>
                </a:lnTo>
                <a:lnTo>
                  <a:pt x="3220735" y="635000"/>
                </a:lnTo>
                <a:lnTo>
                  <a:pt x="3174184" y="660400"/>
                </a:lnTo>
                <a:lnTo>
                  <a:pt x="3124421" y="685800"/>
                </a:lnTo>
                <a:lnTo>
                  <a:pt x="3098384" y="711200"/>
                </a:lnTo>
                <a:lnTo>
                  <a:pt x="3071603" y="723900"/>
                </a:lnTo>
                <a:lnTo>
                  <a:pt x="3044097" y="736600"/>
                </a:lnTo>
                <a:lnTo>
                  <a:pt x="3015886" y="762000"/>
                </a:lnTo>
                <a:lnTo>
                  <a:pt x="2986990" y="774700"/>
                </a:lnTo>
                <a:lnTo>
                  <a:pt x="2957428" y="800100"/>
                </a:lnTo>
                <a:lnTo>
                  <a:pt x="2927220" y="812800"/>
                </a:lnTo>
                <a:lnTo>
                  <a:pt x="2896386" y="838200"/>
                </a:lnTo>
                <a:lnTo>
                  <a:pt x="2864944" y="863600"/>
                </a:lnTo>
                <a:lnTo>
                  <a:pt x="2832915" y="876300"/>
                </a:lnTo>
                <a:lnTo>
                  <a:pt x="2800318" y="901700"/>
                </a:lnTo>
                <a:lnTo>
                  <a:pt x="2767173" y="927100"/>
                </a:lnTo>
                <a:lnTo>
                  <a:pt x="2733499" y="952500"/>
                </a:lnTo>
                <a:lnTo>
                  <a:pt x="2699316" y="977900"/>
                </a:lnTo>
                <a:lnTo>
                  <a:pt x="2664644" y="990600"/>
                </a:lnTo>
                <a:lnTo>
                  <a:pt x="2593910" y="1041400"/>
                </a:lnTo>
                <a:lnTo>
                  <a:pt x="2557887" y="1079500"/>
                </a:lnTo>
                <a:lnTo>
                  <a:pt x="2484628" y="1130300"/>
                </a:lnTo>
                <a:lnTo>
                  <a:pt x="2409882" y="1181100"/>
                </a:lnTo>
                <a:lnTo>
                  <a:pt x="2372000" y="1219200"/>
                </a:lnTo>
                <a:lnTo>
                  <a:pt x="2295317" y="1270000"/>
                </a:lnTo>
                <a:lnTo>
                  <a:pt x="2256555" y="1308100"/>
                </a:lnTo>
                <a:lnTo>
                  <a:pt x="2217539" y="1333500"/>
                </a:lnTo>
                <a:lnTo>
                  <a:pt x="2178288" y="1371600"/>
                </a:lnTo>
                <a:lnTo>
                  <a:pt x="2138822" y="1397000"/>
                </a:lnTo>
                <a:lnTo>
                  <a:pt x="2059323" y="1473200"/>
                </a:lnTo>
                <a:lnTo>
                  <a:pt x="2019330" y="1498600"/>
                </a:lnTo>
                <a:lnTo>
                  <a:pt x="1574696" y="1917700"/>
                </a:lnTo>
                <a:lnTo>
                  <a:pt x="1534357" y="1968500"/>
                </a:lnTo>
                <a:lnTo>
                  <a:pt x="1453993" y="2044700"/>
                </a:lnTo>
                <a:lnTo>
                  <a:pt x="1414008" y="2095500"/>
                </a:lnTo>
                <a:lnTo>
                  <a:pt x="1374180" y="2133600"/>
                </a:lnTo>
                <a:lnTo>
                  <a:pt x="1334530" y="2184400"/>
                </a:lnTo>
                <a:lnTo>
                  <a:pt x="1295075" y="2222500"/>
                </a:lnTo>
                <a:lnTo>
                  <a:pt x="1255837" y="2273300"/>
                </a:lnTo>
                <a:lnTo>
                  <a:pt x="1216835" y="2311400"/>
                </a:lnTo>
                <a:lnTo>
                  <a:pt x="1139616" y="2413000"/>
                </a:lnTo>
                <a:lnTo>
                  <a:pt x="1101439" y="2463800"/>
                </a:lnTo>
                <a:lnTo>
                  <a:pt x="1063576" y="2501900"/>
                </a:lnTo>
                <a:lnTo>
                  <a:pt x="1026046" y="2552700"/>
                </a:lnTo>
                <a:lnTo>
                  <a:pt x="988870" y="2603500"/>
                </a:lnTo>
                <a:lnTo>
                  <a:pt x="952067" y="2654300"/>
                </a:lnTo>
                <a:lnTo>
                  <a:pt x="915656" y="2705100"/>
                </a:lnTo>
                <a:lnTo>
                  <a:pt x="879658" y="2755900"/>
                </a:lnTo>
                <a:lnTo>
                  <a:pt x="844091" y="2806700"/>
                </a:lnTo>
                <a:lnTo>
                  <a:pt x="808975" y="2857500"/>
                </a:lnTo>
                <a:lnTo>
                  <a:pt x="774331" y="2908300"/>
                </a:lnTo>
                <a:lnTo>
                  <a:pt x="740177" y="2971800"/>
                </a:lnTo>
                <a:lnTo>
                  <a:pt x="706533" y="3022600"/>
                </a:lnTo>
                <a:lnTo>
                  <a:pt x="673419" y="3073400"/>
                </a:lnTo>
                <a:lnTo>
                  <a:pt x="640854" y="3124200"/>
                </a:lnTo>
                <a:lnTo>
                  <a:pt x="608858" y="3187700"/>
                </a:lnTo>
                <a:lnTo>
                  <a:pt x="577450" y="3238500"/>
                </a:lnTo>
                <a:lnTo>
                  <a:pt x="546651" y="3302000"/>
                </a:lnTo>
                <a:lnTo>
                  <a:pt x="516480" y="3352800"/>
                </a:lnTo>
                <a:lnTo>
                  <a:pt x="486955" y="3416300"/>
                </a:lnTo>
                <a:lnTo>
                  <a:pt x="458098" y="3467100"/>
                </a:lnTo>
                <a:lnTo>
                  <a:pt x="429927" y="3530600"/>
                </a:lnTo>
                <a:lnTo>
                  <a:pt x="402463" y="3594100"/>
                </a:lnTo>
                <a:lnTo>
                  <a:pt x="375724" y="3644900"/>
                </a:lnTo>
                <a:lnTo>
                  <a:pt x="349730" y="3708400"/>
                </a:lnTo>
                <a:lnTo>
                  <a:pt x="324502" y="3771900"/>
                </a:lnTo>
                <a:lnTo>
                  <a:pt x="300057" y="3835400"/>
                </a:lnTo>
                <a:lnTo>
                  <a:pt x="276417" y="3898900"/>
                </a:lnTo>
                <a:lnTo>
                  <a:pt x="253601" y="3962400"/>
                </a:lnTo>
                <a:lnTo>
                  <a:pt x="231628" y="4013200"/>
                </a:lnTo>
                <a:lnTo>
                  <a:pt x="210518" y="4076700"/>
                </a:lnTo>
                <a:lnTo>
                  <a:pt x="190290" y="4152900"/>
                </a:lnTo>
                <a:lnTo>
                  <a:pt x="170965" y="4216400"/>
                </a:lnTo>
                <a:lnTo>
                  <a:pt x="156450" y="4267200"/>
                </a:lnTo>
                <a:lnTo>
                  <a:pt x="142631" y="4318000"/>
                </a:lnTo>
                <a:lnTo>
                  <a:pt x="129497" y="4368800"/>
                </a:lnTo>
                <a:lnTo>
                  <a:pt x="117037" y="4419600"/>
                </a:lnTo>
                <a:lnTo>
                  <a:pt x="105241" y="4470400"/>
                </a:lnTo>
                <a:lnTo>
                  <a:pt x="94098" y="4521200"/>
                </a:lnTo>
                <a:lnTo>
                  <a:pt x="83597" y="4572000"/>
                </a:lnTo>
                <a:lnTo>
                  <a:pt x="73727" y="4622800"/>
                </a:lnTo>
                <a:lnTo>
                  <a:pt x="64479" y="4673600"/>
                </a:lnTo>
                <a:lnTo>
                  <a:pt x="55840" y="4724400"/>
                </a:lnTo>
                <a:lnTo>
                  <a:pt x="47801" y="4775200"/>
                </a:lnTo>
                <a:lnTo>
                  <a:pt x="40351" y="4826000"/>
                </a:lnTo>
                <a:lnTo>
                  <a:pt x="34017" y="4876800"/>
                </a:lnTo>
                <a:lnTo>
                  <a:pt x="28310" y="4914900"/>
                </a:lnTo>
                <a:lnTo>
                  <a:pt x="23126" y="4965700"/>
                </a:lnTo>
                <a:lnTo>
                  <a:pt x="18465" y="5016500"/>
                </a:lnTo>
                <a:lnTo>
                  <a:pt x="14327" y="5067300"/>
                </a:lnTo>
                <a:lnTo>
                  <a:pt x="10712" y="5105400"/>
                </a:lnTo>
                <a:lnTo>
                  <a:pt x="7620" y="5156200"/>
                </a:lnTo>
                <a:lnTo>
                  <a:pt x="5050" y="5207000"/>
                </a:lnTo>
                <a:lnTo>
                  <a:pt x="3003" y="5245100"/>
                </a:lnTo>
                <a:lnTo>
                  <a:pt x="1479" y="5295900"/>
                </a:lnTo>
                <a:lnTo>
                  <a:pt x="478" y="5346700"/>
                </a:lnTo>
                <a:lnTo>
                  <a:pt x="0" y="5384800"/>
                </a:lnTo>
                <a:lnTo>
                  <a:pt x="44" y="5435600"/>
                </a:lnTo>
                <a:lnTo>
                  <a:pt x="611" y="5486400"/>
                </a:lnTo>
                <a:lnTo>
                  <a:pt x="1701" y="5537200"/>
                </a:lnTo>
                <a:lnTo>
                  <a:pt x="5449" y="5626100"/>
                </a:lnTo>
                <a:lnTo>
                  <a:pt x="8107" y="5676900"/>
                </a:lnTo>
                <a:lnTo>
                  <a:pt x="11288" y="5715000"/>
                </a:lnTo>
                <a:lnTo>
                  <a:pt x="14992" y="5765800"/>
                </a:lnTo>
                <a:lnTo>
                  <a:pt x="19219" y="5816600"/>
                </a:lnTo>
                <a:lnTo>
                  <a:pt x="23968" y="5867400"/>
                </a:lnTo>
                <a:lnTo>
                  <a:pt x="29240" y="5905500"/>
                </a:lnTo>
                <a:lnTo>
                  <a:pt x="35035" y="5956300"/>
                </a:lnTo>
                <a:lnTo>
                  <a:pt x="41352" y="6007100"/>
                </a:lnTo>
                <a:lnTo>
                  <a:pt x="48193" y="6057900"/>
                </a:lnTo>
                <a:lnTo>
                  <a:pt x="55556" y="6096000"/>
                </a:lnTo>
                <a:lnTo>
                  <a:pt x="63441" y="6146800"/>
                </a:lnTo>
                <a:lnTo>
                  <a:pt x="71850" y="6197600"/>
                </a:lnTo>
                <a:lnTo>
                  <a:pt x="80781" y="6235700"/>
                </a:lnTo>
                <a:lnTo>
                  <a:pt x="90235" y="6286500"/>
                </a:lnTo>
                <a:lnTo>
                  <a:pt x="100212" y="6337300"/>
                </a:lnTo>
                <a:lnTo>
                  <a:pt x="110711" y="6388100"/>
                </a:lnTo>
                <a:lnTo>
                  <a:pt x="121733" y="6426200"/>
                </a:lnTo>
                <a:lnTo>
                  <a:pt x="133278" y="6477000"/>
                </a:lnTo>
                <a:lnTo>
                  <a:pt x="145345" y="6527800"/>
                </a:lnTo>
                <a:lnTo>
                  <a:pt x="157935" y="6578600"/>
                </a:lnTo>
                <a:lnTo>
                  <a:pt x="171048" y="6616700"/>
                </a:lnTo>
                <a:lnTo>
                  <a:pt x="184683" y="6667500"/>
                </a:lnTo>
                <a:lnTo>
                  <a:pt x="198842" y="6718300"/>
                </a:lnTo>
                <a:lnTo>
                  <a:pt x="213522" y="6769100"/>
                </a:lnTo>
                <a:lnTo>
                  <a:pt x="228726" y="6819900"/>
                </a:lnTo>
                <a:lnTo>
                  <a:pt x="244452" y="6858000"/>
                </a:lnTo>
                <a:lnTo>
                  <a:pt x="260701" y="6908800"/>
                </a:lnTo>
                <a:lnTo>
                  <a:pt x="277472" y="6959600"/>
                </a:lnTo>
                <a:lnTo>
                  <a:pt x="294767" y="7010400"/>
                </a:lnTo>
                <a:lnTo>
                  <a:pt x="312583" y="7048500"/>
                </a:lnTo>
                <a:lnTo>
                  <a:pt x="330923" y="7099300"/>
                </a:lnTo>
                <a:lnTo>
                  <a:pt x="349785" y="7150100"/>
                </a:lnTo>
                <a:lnTo>
                  <a:pt x="369170" y="7200900"/>
                </a:lnTo>
                <a:lnTo>
                  <a:pt x="389077" y="7239000"/>
                </a:lnTo>
                <a:lnTo>
                  <a:pt x="409507" y="7289800"/>
                </a:lnTo>
                <a:lnTo>
                  <a:pt x="430460" y="7340600"/>
                </a:lnTo>
                <a:lnTo>
                  <a:pt x="451935" y="7391400"/>
                </a:lnTo>
                <a:lnTo>
                  <a:pt x="473933" y="7429500"/>
                </a:lnTo>
                <a:lnTo>
                  <a:pt x="496453" y="7480300"/>
                </a:lnTo>
                <a:lnTo>
                  <a:pt x="519496" y="7531100"/>
                </a:lnTo>
                <a:lnTo>
                  <a:pt x="543062" y="7581900"/>
                </a:lnTo>
                <a:lnTo>
                  <a:pt x="567150" y="7632700"/>
                </a:lnTo>
                <a:lnTo>
                  <a:pt x="591761" y="7670800"/>
                </a:lnTo>
                <a:lnTo>
                  <a:pt x="616895" y="7721600"/>
                </a:lnTo>
                <a:lnTo>
                  <a:pt x="642551" y="7772400"/>
                </a:lnTo>
                <a:lnTo>
                  <a:pt x="668730" y="7823200"/>
                </a:lnTo>
                <a:lnTo>
                  <a:pt x="695431" y="7861300"/>
                </a:lnTo>
                <a:lnTo>
                  <a:pt x="722655" y="7912100"/>
                </a:lnTo>
                <a:lnTo>
                  <a:pt x="747500" y="7962900"/>
                </a:lnTo>
                <a:lnTo>
                  <a:pt x="772598" y="8001000"/>
                </a:lnTo>
                <a:lnTo>
                  <a:pt x="797946" y="8039100"/>
                </a:lnTo>
                <a:lnTo>
                  <a:pt x="823546" y="8089900"/>
                </a:lnTo>
                <a:lnTo>
                  <a:pt x="849396" y="8128000"/>
                </a:lnTo>
                <a:lnTo>
                  <a:pt x="875497" y="8166100"/>
                </a:lnTo>
                <a:lnTo>
                  <a:pt x="901849" y="8216900"/>
                </a:lnTo>
                <a:lnTo>
                  <a:pt x="928451" y="8255000"/>
                </a:lnTo>
                <a:lnTo>
                  <a:pt x="955303" y="8293100"/>
                </a:lnTo>
                <a:lnTo>
                  <a:pt x="982405" y="8331200"/>
                </a:lnTo>
                <a:lnTo>
                  <a:pt x="1009757" y="8369300"/>
                </a:lnTo>
                <a:lnTo>
                  <a:pt x="1037359" y="8420100"/>
                </a:lnTo>
                <a:lnTo>
                  <a:pt x="1065211" y="8458200"/>
                </a:lnTo>
                <a:lnTo>
                  <a:pt x="1093312" y="8496300"/>
                </a:lnTo>
                <a:lnTo>
                  <a:pt x="1121662" y="8534400"/>
                </a:lnTo>
                <a:lnTo>
                  <a:pt x="1150261" y="8572500"/>
                </a:lnTo>
                <a:lnTo>
                  <a:pt x="1179109" y="8610600"/>
                </a:lnTo>
                <a:lnTo>
                  <a:pt x="1208206" y="8648700"/>
                </a:lnTo>
                <a:lnTo>
                  <a:pt x="1237552" y="8686800"/>
                </a:lnTo>
                <a:lnTo>
                  <a:pt x="1267146" y="8724900"/>
                </a:lnTo>
                <a:lnTo>
                  <a:pt x="1296988" y="8763000"/>
                </a:lnTo>
                <a:lnTo>
                  <a:pt x="1327078" y="8801100"/>
                </a:lnTo>
                <a:lnTo>
                  <a:pt x="1357416" y="8839200"/>
                </a:lnTo>
                <a:lnTo>
                  <a:pt x="1388002" y="8877300"/>
                </a:lnTo>
                <a:lnTo>
                  <a:pt x="1418836" y="8915400"/>
                </a:lnTo>
                <a:lnTo>
                  <a:pt x="1481245" y="8991600"/>
                </a:lnTo>
                <a:lnTo>
                  <a:pt x="1512821" y="9017000"/>
                </a:lnTo>
                <a:lnTo>
                  <a:pt x="1544643" y="9055100"/>
                </a:lnTo>
                <a:lnTo>
                  <a:pt x="1609028" y="9131300"/>
                </a:lnTo>
                <a:lnTo>
                  <a:pt x="1641590" y="9156700"/>
                </a:lnTo>
                <a:lnTo>
                  <a:pt x="1674399" y="9194800"/>
                </a:lnTo>
                <a:lnTo>
                  <a:pt x="1740755" y="9271000"/>
                </a:lnTo>
                <a:lnTo>
                  <a:pt x="1774301" y="9296400"/>
                </a:lnTo>
                <a:lnTo>
                  <a:pt x="1842131" y="9372600"/>
                </a:lnTo>
                <a:lnTo>
                  <a:pt x="1876414" y="9398000"/>
                </a:lnTo>
                <a:lnTo>
                  <a:pt x="1910942" y="9436100"/>
                </a:lnTo>
                <a:lnTo>
                  <a:pt x="1945715" y="9461500"/>
                </a:lnTo>
                <a:lnTo>
                  <a:pt x="1980733" y="9499600"/>
                </a:lnTo>
                <a:lnTo>
                  <a:pt x="2015996" y="9525000"/>
                </a:lnTo>
                <a:lnTo>
                  <a:pt x="2051503" y="9563100"/>
                </a:lnTo>
                <a:lnTo>
                  <a:pt x="2087255" y="9588500"/>
                </a:lnTo>
                <a:lnTo>
                  <a:pt x="2123251" y="9626600"/>
                </a:lnTo>
                <a:lnTo>
                  <a:pt x="2159490" y="9652000"/>
                </a:lnTo>
                <a:lnTo>
                  <a:pt x="2195974" y="9690100"/>
                </a:lnTo>
                <a:lnTo>
                  <a:pt x="2269672" y="9740900"/>
                </a:lnTo>
                <a:lnTo>
                  <a:pt x="2306886" y="9779000"/>
                </a:lnTo>
                <a:lnTo>
                  <a:pt x="2382044" y="9829800"/>
                </a:lnTo>
                <a:lnTo>
                  <a:pt x="2419987" y="9867900"/>
                </a:lnTo>
                <a:lnTo>
                  <a:pt x="2496602" y="9918700"/>
                </a:lnTo>
                <a:lnTo>
                  <a:pt x="2535273" y="9956800"/>
                </a:lnTo>
                <a:lnTo>
                  <a:pt x="2574186" y="9982200"/>
                </a:lnTo>
                <a:lnTo>
                  <a:pt x="2772379" y="10109200"/>
                </a:lnTo>
                <a:lnTo>
                  <a:pt x="2812742" y="10147300"/>
                </a:lnTo>
                <a:lnTo>
                  <a:pt x="2894192" y="10198100"/>
                </a:lnTo>
                <a:lnTo>
                  <a:pt x="3102025" y="10325100"/>
                </a:lnTo>
                <a:lnTo>
                  <a:pt x="3144312" y="10337800"/>
                </a:lnTo>
                <a:lnTo>
                  <a:pt x="3403064" y="10490200"/>
                </a:lnTo>
                <a:lnTo>
                  <a:pt x="3447026" y="10502900"/>
                </a:lnTo>
                <a:lnTo>
                  <a:pt x="3535666" y="10553700"/>
                </a:lnTo>
                <a:lnTo>
                  <a:pt x="3580344" y="10566400"/>
                </a:lnTo>
                <a:lnTo>
                  <a:pt x="3670413" y="10617200"/>
                </a:lnTo>
                <a:lnTo>
                  <a:pt x="3715805" y="10629900"/>
                </a:lnTo>
                <a:lnTo>
                  <a:pt x="3807300" y="10680700"/>
                </a:lnTo>
                <a:lnTo>
                  <a:pt x="3853404" y="10693400"/>
                </a:lnTo>
                <a:lnTo>
                  <a:pt x="3899745" y="10718800"/>
                </a:lnTo>
                <a:lnTo>
                  <a:pt x="3946323" y="10731500"/>
                </a:lnTo>
                <a:lnTo>
                  <a:pt x="3993138" y="10756900"/>
                </a:lnTo>
                <a:lnTo>
                  <a:pt x="4040190" y="10769600"/>
                </a:lnTo>
                <a:lnTo>
                  <a:pt x="4087478" y="10795000"/>
                </a:lnTo>
                <a:lnTo>
                  <a:pt x="4135002" y="10807700"/>
                </a:lnTo>
                <a:lnTo>
                  <a:pt x="4182763" y="10833100"/>
                </a:lnTo>
                <a:lnTo>
                  <a:pt x="4230760" y="10845800"/>
                </a:lnTo>
                <a:lnTo>
                  <a:pt x="4278992" y="10871200"/>
                </a:lnTo>
                <a:lnTo>
                  <a:pt x="4376164" y="10896600"/>
                </a:lnTo>
                <a:lnTo>
                  <a:pt x="4425103" y="10922000"/>
                </a:lnTo>
                <a:lnTo>
                  <a:pt x="4573331" y="10960100"/>
                </a:lnTo>
                <a:lnTo>
                  <a:pt x="4623209" y="10985500"/>
                </a:lnTo>
                <a:lnTo>
                  <a:pt x="4876119" y="11049000"/>
                </a:lnTo>
                <a:lnTo>
                  <a:pt x="4927402" y="11074400"/>
                </a:lnTo>
                <a:lnTo>
                  <a:pt x="5240004" y="11150600"/>
                </a:lnTo>
                <a:lnTo>
                  <a:pt x="5339813" y="11176000"/>
                </a:lnTo>
                <a:lnTo>
                  <a:pt x="5393237" y="11176000"/>
                </a:lnTo>
                <a:lnTo>
                  <a:pt x="5393237" y="0"/>
                </a:lnTo>
                <a:close/>
              </a:path>
            </a:pathLst>
          </a:custGeom>
          <a:solidFill>
            <a:srgbClr val="FFC62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85426" y="5385321"/>
            <a:ext cx="9918673" cy="5923234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497330" y="2332386"/>
            <a:ext cx="3756660" cy="701040"/>
          </a:xfrm>
          <a:custGeom>
            <a:avLst/>
            <a:gdLst/>
            <a:ahLst/>
            <a:cxnLst/>
            <a:rect l="l" t="t" r="r" b="b"/>
            <a:pathLst>
              <a:path w="3756660" h="701039">
                <a:moveTo>
                  <a:pt x="272059" y="499732"/>
                </a:moveTo>
                <a:lnTo>
                  <a:pt x="246748" y="444969"/>
                </a:lnTo>
                <a:lnTo>
                  <a:pt x="230479" y="432777"/>
                </a:lnTo>
                <a:lnTo>
                  <a:pt x="223291" y="432816"/>
                </a:lnTo>
                <a:lnTo>
                  <a:pt x="216966" y="434594"/>
                </a:lnTo>
                <a:lnTo>
                  <a:pt x="212305" y="435254"/>
                </a:lnTo>
                <a:lnTo>
                  <a:pt x="188366" y="430428"/>
                </a:lnTo>
                <a:lnTo>
                  <a:pt x="169049" y="416902"/>
                </a:lnTo>
                <a:lnTo>
                  <a:pt x="156044" y="396976"/>
                </a:lnTo>
                <a:lnTo>
                  <a:pt x="151282" y="372960"/>
                </a:lnTo>
                <a:lnTo>
                  <a:pt x="151282" y="220865"/>
                </a:lnTo>
                <a:lnTo>
                  <a:pt x="155321" y="216827"/>
                </a:lnTo>
                <a:lnTo>
                  <a:pt x="191731" y="216827"/>
                </a:lnTo>
                <a:lnTo>
                  <a:pt x="200266" y="215112"/>
                </a:lnTo>
                <a:lnTo>
                  <a:pt x="207213" y="210451"/>
                </a:lnTo>
                <a:lnTo>
                  <a:pt x="211886" y="203504"/>
                </a:lnTo>
                <a:lnTo>
                  <a:pt x="213588" y="194983"/>
                </a:lnTo>
                <a:lnTo>
                  <a:pt x="213588" y="145630"/>
                </a:lnTo>
                <a:lnTo>
                  <a:pt x="211886" y="137109"/>
                </a:lnTo>
                <a:lnTo>
                  <a:pt x="207213" y="130162"/>
                </a:lnTo>
                <a:lnTo>
                  <a:pt x="200266" y="125488"/>
                </a:lnTo>
                <a:lnTo>
                  <a:pt x="191731" y="123774"/>
                </a:lnTo>
                <a:lnTo>
                  <a:pt x="155321" y="123774"/>
                </a:lnTo>
                <a:lnTo>
                  <a:pt x="151282" y="119735"/>
                </a:lnTo>
                <a:lnTo>
                  <a:pt x="151282" y="21844"/>
                </a:lnTo>
                <a:lnTo>
                  <a:pt x="149567" y="13322"/>
                </a:lnTo>
                <a:lnTo>
                  <a:pt x="144907" y="6375"/>
                </a:lnTo>
                <a:lnTo>
                  <a:pt x="137972" y="1714"/>
                </a:lnTo>
                <a:lnTo>
                  <a:pt x="129438" y="0"/>
                </a:lnTo>
                <a:lnTo>
                  <a:pt x="80111" y="0"/>
                </a:lnTo>
                <a:lnTo>
                  <a:pt x="71564" y="1714"/>
                </a:lnTo>
                <a:lnTo>
                  <a:pt x="64617" y="6375"/>
                </a:lnTo>
                <a:lnTo>
                  <a:pt x="59956" y="13322"/>
                </a:lnTo>
                <a:lnTo>
                  <a:pt x="58242" y="21844"/>
                </a:lnTo>
                <a:lnTo>
                  <a:pt x="58242" y="119735"/>
                </a:lnTo>
                <a:lnTo>
                  <a:pt x="54229" y="123774"/>
                </a:lnTo>
                <a:lnTo>
                  <a:pt x="21844" y="123774"/>
                </a:lnTo>
                <a:lnTo>
                  <a:pt x="13322" y="125488"/>
                </a:lnTo>
                <a:lnTo>
                  <a:pt x="6375" y="130162"/>
                </a:lnTo>
                <a:lnTo>
                  <a:pt x="1701" y="137109"/>
                </a:lnTo>
                <a:lnTo>
                  <a:pt x="0" y="145630"/>
                </a:lnTo>
                <a:lnTo>
                  <a:pt x="0" y="194983"/>
                </a:lnTo>
                <a:lnTo>
                  <a:pt x="1701" y="203504"/>
                </a:lnTo>
                <a:lnTo>
                  <a:pt x="6375" y="210451"/>
                </a:lnTo>
                <a:lnTo>
                  <a:pt x="13322" y="215112"/>
                </a:lnTo>
                <a:lnTo>
                  <a:pt x="21844" y="216827"/>
                </a:lnTo>
                <a:lnTo>
                  <a:pt x="54229" y="216827"/>
                </a:lnTo>
                <a:lnTo>
                  <a:pt x="58242" y="220865"/>
                </a:lnTo>
                <a:lnTo>
                  <a:pt x="58242" y="375386"/>
                </a:lnTo>
                <a:lnTo>
                  <a:pt x="66078" y="423989"/>
                </a:lnTo>
                <a:lnTo>
                  <a:pt x="87884" y="466191"/>
                </a:lnTo>
                <a:lnTo>
                  <a:pt x="121158" y="499452"/>
                </a:lnTo>
                <a:lnTo>
                  <a:pt x="163360" y="521271"/>
                </a:lnTo>
                <a:lnTo>
                  <a:pt x="211963" y="529094"/>
                </a:lnTo>
                <a:lnTo>
                  <a:pt x="223481" y="528637"/>
                </a:lnTo>
                <a:lnTo>
                  <a:pt x="265531" y="516877"/>
                </a:lnTo>
                <a:lnTo>
                  <a:pt x="270611" y="509066"/>
                </a:lnTo>
                <a:lnTo>
                  <a:pt x="272059" y="499732"/>
                </a:lnTo>
                <a:close/>
              </a:path>
              <a:path w="3756660" h="701039">
                <a:moveTo>
                  <a:pt x="648804" y="298526"/>
                </a:moveTo>
                <a:lnTo>
                  <a:pt x="642556" y="252158"/>
                </a:lnTo>
                <a:lnTo>
                  <a:pt x="624903" y="210439"/>
                </a:lnTo>
                <a:lnTo>
                  <a:pt x="597535" y="175056"/>
                </a:lnTo>
                <a:lnTo>
                  <a:pt x="562152" y="147688"/>
                </a:lnTo>
                <a:lnTo>
                  <a:pt x="555764" y="144995"/>
                </a:lnTo>
                <a:lnTo>
                  <a:pt x="555764" y="298526"/>
                </a:lnTo>
                <a:lnTo>
                  <a:pt x="555764" y="353542"/>
                </a:lnTo>
                <a:lnTo>
                  <a:pt x="549389" y="384949"/>
                </a:lnTo>
                <a:lnTo>
                  <a:pt x="532003" y="410667"/>
                </a:lnTo>
                <a:lnTo>
                  <a:pt x="506285" y="428053"/>
                </a:lnTo>
                <a:lnTo>
                  <a:pt x="474865" y="434428"/>
                </a:lnTo>
                <a:lnTo>
                  <a:pt x="443458" y="428053"/>
                </a:lnTo>
                <a:lnTo>
                  <a:pt x="417741" y="410667"/>
                </a:lnTo>
                <a:lnTo>
                  <a:pt x="400367" y="384949"/>
                </a:lnTo>
                <a:lnTo>
                  <a:pt x="393979" y="353542"/>
                </a:lnTo>
                <a:lnTo>
                  <a:pt x="393979" y="298526"/>
                </a:lnTo>
                <a:lnTo>
                  <a:pt x="400367" y="267119"/>
                </a:lnTo>
                <a:lnTo>
                  <a:pt x="417741" y="241388"/>
                </a:lnTo>
                <a:lnTo>
                  <a:pt x="443458" y="224015"/>
                </a:lnTo>
                <a:lnTo>
                  <a:pt x="474865" y="217627"/>
                </a:lnTo>
                <a:lnTo>
                  <a:pt x="506285" y="224015"/>
                </a:lnTo>
                <a:lnTo>
                  <a:pt x="532003" y="241388"/>
                </a:lnTo>
                <a:lnTo>
                  <a:pt x="549389" y="267119"/>
                </a:lnTo>
                <a:lnTo>
                  <a:pt x="555764" y="298526"/>
                </a:lnTo>
                <a:lnTo>
                  <a:pt x="555764" y="144995"/>
                </a:lnTo>
                <a:lnTo>
                  <a:pt x="520433" y="130035"/>
                </a:lnTo>
                <a:lnTo>
                  <a:pt x="474065" y="123786"/>
                </a:lnTo>
                <a:lnTo>
                  <a:pt x="427685" y="130035"/>
                </a:lnTo>
                <a:lnTo>
                  <a:pt x="385965" y="147688"/>
                </a:lnTo>
                <a:lnTo>
                  <a:pt x="350583" y="175056"/>
                </a:lnTo>
                <a:lnTo>
                  <a:pt x="323227" y="210439"/>
                </a:lnTo>
                <a:lnTo>
                  <a:pt x="305574" y="252158"/>
                </a:lnTo>
                <a:lnTo>
                  <a:pt x="299313" y="298526"/>
                </a:lnTo>
                <a:lnTo>
                  <a:pt x="299313" y="353542"/>
                </a:lnTo>
                <a:lnTo>
                  <a:pt x="305574" y="399910"/>
                </a:lnTo>
                <a:lnTo>
                  <a:pt x="323227" y="441629"/>
                </a:lnTo>
                <a:lnTo>
                  <a:pt x="350583" y="477012"/>
                </a:lnTo>
                <a:lnTo>
                  <a:pt x="385965" y="504367"/>
                </a:lnTo>
                <a:lnTo>
                  <a:pt x="427685" y="522020"/>
                </a:lnTo>
                <a:lnTo>
                  <a:pt x="474065" y="528281"/>
                </a:lnTo>
                <a:lnTo>
                  <a:pt x="520433" y="522020"/>
                </a:lnTo>
                <a:lnTo>
                  <a:pt x="562152" y="504367"/>
                </a:lnTo>
                <a:lnTo>
                  <a:pt x="597535" y="477012"/>
                </a:lnTo>
                <a:lnTo>
                  <a:pt x="624903" y="441629"/>
                </a:lnTo>
                <a:lnTo>
                  <a:pt x="642556" y="399910"/>
                </a:lnTo>
                <a:lnTo>
                  <a:pt x="648804" y="353542"/>
                </a:lnTo>
                <a:lnTo>
                  <a:pt x="648804" y="298526"/>
                </a:lnTo>
                <a:close/>
              </a:path>
              <a:path w="3756660" h="701039">
                <a:moveTo>
                  <a:pt x="1062990" y="142849"/>
                </a:moveTo>
                <a:lnTo>
                  <a:pt x="1061288" y="134315"/>
                </a:lnTo>
                <a:lnTo>
                  <a:pt x="1056614" y="127368"/>
                </a:lnTo>
                <a:lnTo>
                  <a:pt x="1049680" y="122707"/>
                </a:lnTo>
                <a:lnTo>
                  <a:pt x="1041146" y="121005"/>
                </a:lnTo>
                <a:lnTo>
                  <a:pt x="990180" y="121005"/>
                </a:lnTo>
                <a:lnTo>
                  <a:pt x="981646" y="122707"/>
                </a:lnTo>
                <a:lnTo>
                  <a:pt x="974699" y="127368"/>
                </a:lnTo>
                <a:lnTo>
                  <a:pt x="970038" y="134315"/>
                </a:lnTo>
                <a:lnTo>
                  <a:pt x="968336" y="142849"/>
                </a:lnTo>
                <a:lnTo>
                  <a:pt x="967536" y="143649"/>
                </a:lnTo>
                <a:lnTo>
                  <a:pt x="966724" y="143306"/>
                </a:lnTo>
                <a:lnTo>
                  <a:pt x="966724" y="298983"/>
                </a:lnTo>
                <a:lnTo>
                  <a:pt x="966724" y="354685"/>
                </a:lnTo>
                <a:lnTo>
                  <a:pt x="960348" y="386092"/>
                </a:lnTo>
                <a:lnTo>
                  <a:pt x="942962" y="411822"/>
                </a:lnTo>
                <a:lnTo>
                  <a:pt x="917244" y="429196"/>
                </a:lnTo>
                <a:lnTo>
                  <a:pt x="885825" y="435584"/>
                </a:lnTo>
                <a:lnTo>
                  <a:pt x="854417" y="429196"/>
                </a:lnTo>
                <a:lnTo>
                  <a:pt x="828687" y="411822"/>
                </a:lnTo>
                <a:lnTo>
                  <a:pt x="811314" y="386092"/>
                </a:lnTo>
                <a:lnTo>
                  <a:pt x="804926" y="354685"/>
                </a:lnTo>
                <a:lnTo>
                  <a:pt x="804926" y="298983"/>
                </a:lnTo>
                <a:lnTo>
                  <a:pt x="811314" y="267563"/>
                </a:lnTo>
                <a:lnTo>
                  <a:pt x="828687" y="241846"/>
                </a:lnTo>
                <a:lnTo>
                  <a:pt x="854417" y="224459"/>
                </a:lnTo>
                <a:lnTo>
                  <a:pt x="885825" y="218084"/>
                </a:lnTo>
                <a:lnTo>
                  <a:pt x="917244" y="224459"/>
                </a:lnTo>
                <a:lnTo>
                  <a:pt x="942962" y="241846"/>
                </a:lnTo>
                <a:lnTo>
                  <a:pt x="960348" y="267563"/>
                </a:lnTo>
                <a:lnTo>
                  <a:pt x="966724" y="298983"/>
                </a:lnTo>
                <a:lnTo>
                  <a:pt x="966724" y="143306"/>
                </a:lnTo>
                <a:lnTo>
                  <a:pt x="945578" y="134137"/>
                </a:lnTo>
                <a:lnTo>
                  <a:pt x="922337" y="127571"/>
                </a:lnTo>
                <a:lnTo>
                  <a:pt x="898029" y="124193"/>
                </a:lnTo>
                <a:lnTo>
                  <a:pt x="872883" y="124231"/>
                </a:lnTo>
                <a:lnTo>
                  <a:pt x="828878" y="133261"/>
                </a:lnTo>
                <a:lnTo>
                  <a:pt x="789940" y="152755"/>
                </a:lnTo>
                <a:lnTo>
                  <a:pt x="757389" y="181063"/>
                </a:lnTo>
                <a:lnTo>
                  <a:pt x="732536" y="216522"/>
                </a:lnTo>
                <a:lnTo>
                  <a:pt x="716661" y="257454"/>
                </a:lnTo>
                <a:lnTo>
                  <a:pt x="711073" y="302209"/>
                </a:lnTo>
                <a:lnTo>
                  <a:pt x="711073" y="349834"/>
                </a:lnTo>
                <a:lnTo>
                  <a:pt x="716661" y="394589"/>
                </a:lnTo>
                <a:lnTo>
                  <a:pt x="732536" y="435521"/>
                </a:lnTo>
                <a:lnTo>
                  <a:pt x="757389" y="470979"/>
                </a:lnTo>
                <a:lnTo>
                  <a:pt x="789940" y="499287"/>
                </a:lnTo>
                <a:lnTo>
                  <a:pt x="828878" y="518782"/>
                </a:lnTo>
                <a:lnTo>
                  <a:pt x="872883" y="527824"/>
                </a:lnTo>
                <a:lnTo>
                  <a:pt x="898029" y="527850"/>
                </a:lnTo>
                <a:lnTo>
                  <a:pt x="922337" y="524471"/>
                </a:lnTo>
                <a:lnTo>
                  <a:pt x="945578" y="517906"/>
                </a:lnTo>
                <a:lnTo>
                  <a:pt x="967536" y="508393"/>
                </a:lnTo>
                <a:lnTo>
                  <a:pt x="967536" y="529907"/>
                </a:lnTo>
                <a:lnTo>
                  <a:pt x="961567" y="559523"/>
                </a:lnTo>
                <a:lnTo>
                  <a:pt x="945286" y="583692"/>
                </a:lnTo>
                <a:lnTo>
                  <a:pt x="921118" y="599973"/>
                </a:lnTo>
                <a:lnTo>
                  <a:pt x="891476" y="605942"/>
                </a:lnTo>
                <a:lnTo>
                  <a:pt x="881786" y="605942"/>
                </a:lnTo>
                <a:lnTo>
                  <a:pt x="867435" y="604608"/>
                </a:lnTo>
                <a:lnTo>
                  <a:pt x="853770" y="600684"/>
                </a:lnTo>
                <a:lnTo>
                  <a:pt x="841159" y="594334"/>
                </a:lnTo>
                <a:lnTo>
                  <a:pt x="830008" y="585724"/>
                </a:lnTo>
                <a:lnTo>
                  <a:pt x="823899" y="581469"/>
                </a:lnTo>
                <a:lnTo>
                  <a:pt x="816965" y="579653"/>
                </a:lnTo>
                <a:lnTo>
                  <a:pt x="809879" y="580263"/>
                </a:lnTo>
                <a:lnTo>
                  <a:pt x="803313" y="583298"/>
                </a:lnTo>
                <a:lnTo>
                  <a:pt x="760425" y="612419"/>
                </a:lnTo>
                <a:lnTo>
                  <a:pt x="754240" y="619175"/>
                </a:lnTo>
                <a:lnTo>
                  <a:pt x="751535" y="627684"/>
                </a:lnTo>
                <a:lnTo>
                  <a:pt x="752475" y="636651"/>
                </a:lnTo>
                <a:lnTo>
                  <a:pt x="783729" y="668502"/>
                </a:lnTo>
                <a:lnTo>
                  <a:pt x="847750" y="696874"/>
                </a:lnTo>
                <a:lnTo>
                  <a:pt x="883399" y="700595"/>
                </a:lnTo>
                <a:lnTo>
                  <a:pt x="893102" y="700595"/>
                </a:lnTo>
                <a:lnTo>
                  <a:pt x="938276" y="694524"/>
                </a:lnTo>
                <a:lnTo>
                  <a:pt x="978852" y="677392"/>
                </a:lnTo>
                <a:lnTo>
                  <a:pt x="1013244" y="650836"/>
                </a:lnTo>
                <a:lnTo>
                  <a:pt x="1039799" y="616458"/>
                </a:lnTo>
                <a:lnTo>
                  <a:pt x="1044232" y="605942"/>
                </a:lnTo>
                <a:lnTo>
                  <a:pt x="1056932" y="575868"/>
                </a:lnTo>
                <a:lnTo>
                  <a:pt x="1062990" y="530707"/>
                </a:lnTo>
                <a:lnTo>
                  <a:pt x="1062990" y="508393"/>
                </a:lnTo>
                <a:lnTo>
                  <a:pt x="1062990" y="435584"/>
                </a:lnTo>
                <a:lnTo>
                  <a:pt x="1062990" y="218084"/>
                </a:lnTo>
                <a:lnTo>
                  <a:pt x="1062990" y="143649"/>
                </a:lnTo>
                <a:lnTo>
                  <a:pt x="1062990" y="142849"/>
                </a:lnTo>
                <a:close/>
              </a:path>
              <a:path w="3756660" h="701039">
                <a:moveTo>
                  <a:pt x="1483868" y="298513"/>
                </a:moveTo>
                <a:lnTo>
                  <a:pt x="1481251" y="279107"/>
                </a:lnTo>
                <a:lnTo>
                  <a:pt x="1477606" y="252133"/>
                </a:lnTo>
                <a:lnTo>
                  <a:pt x="1463001" y="217639"/>
                </a:lnTo>
                <a:lnTo>
                  <a:pt x="1459953" y="210413"/>
                </a:lnTo>
                <a:lnTo>
                  <a:pt x="1432585" y="175031"/>
                </a:lnTo>
                <a:lnTo>
                  <a:pt x="1397190" y="147675"/>
                </a:lnTo>
                <a:lnTo>
                  <a:pt x="1385189" y="142608"/>
                </a:lnTo>
                <a:lnTo>
                  <a:pt x="1385189" y="272643"/>
                </a:lnTo>
                <a:lnTo>
                  <a:pt x="1381150" y="279107"/>
                </a:lnTo>
                <a:lnTo>
                  <a:pt x="1235519" y="279107"/>
                </a:lnTo>
                <a:lnTo>
                  <a:pt x="1231480" y="272643"/>
                </a:lnTo>
                <a:lnTo>
                  <a:pt x="1263218" y="231381"/>
                </a:lnTo>
                <a:lnTo>
                  <a:pt x="1308328" y="217639"/>
                </a:lnTo>
                <a:lnTo>
                  <a:pt x="1332242" y="221246"/>
                </a:lnTo>
                <a:lnTo>
                  <a:pt x="1353426" y="231381"/>
                </a:lnTo>
                <a:lnTo>
                  <a:pt x="1370672" y="246976"/>
                </a:lnTo>
                <a:lnTo>
                  <a:pt x="1382763" y="266966"/>
                </a:lnTo>
                <a:lnTo>
                  <a:pt x="1385189" y="272643"/>
                </a:lnTo>
                <a:lnTo>
                  <a:pt x="1385189" y="142608"/>
                </a:lnTo>
                <a:lnTo>
                  <a:pt x="1355471" y="130022"/>
                </a:lnTo>
                <a:lnTo>
                  <a:pt x="1309103" y="123761"/>
                </a:lnTo>
                <a:lnTo>
                  <a:pt x="1301038" y="123786"/>
                </a:lnTo>
                <a:lnTo>
                  <a:pt x="1255712" y="131584"/>
                </a:lnTo>
                <a:lnTo>
                  <a:pt x="1215351" y="150545"/>
                </a:lnTo>
                <a:lnTo>
                  <a:pt x="1181417" y="178892"/>
                </a:lnTo>
                <a:lnTo>
                  <a:pt x="1155369" y="214871"/>
                </a:lnTo>
                <a:lnTo>
                  <a:pt x="1138669" y="256692"/>
                </a:lnTo>
                <a:lnTo>
                  <a:pt x="1132776" y="302577"/>
                </a:lnTo>
                <a:lnTo>
                  <a:pt x="1132776" y="347878"/>
                </a:lnTo>
                <a:lnTo>
                  <a:pt x="1138796" y="394512"/>
                </a:lnTo>
                <a:lnTo>
                  <a:pt x="1155852" y="436905"/>
                </a:lnTo>
                <a:lnTo>
                  <a:pt x="1182433" y="473278"/>
                </a:lnTo>
                <a:lnTo>
                  <a:pt x="1217028" y="501827"/>
                </a:lnTo>
                <a:lnTo>
                  <a:pt x="1258150" y="520763"/>
                </a:lnTo>
                <a:lnTo>
                  <a:pt x="1304277" y="528281"/>
                </a:lnTo>
                <a:lnTo>
                  <a:pt x="1341856" y="524878"/>
                </a:lnTo>
                <a:lnTo>
                  <a:pt x="1409738" y="495630"/>
                </a:lnTo>
                <a:lnTo>
                  <a:pt x="1442364" y="462711"/>
                </a:lnTo>
                <a:lnTo>
                  <a:pt x="1442923" y="453758"/>
                </a:lnTo>
                <a:lnTo>
                  <a:pt x="1439697" y="445249"/>
                </a:lnTo>
                <a:lnTo>
                  <a:pt x="1432915" y="438480"/>
                </a:lnTo>
                <a:lnTo>
                  <a:pt x="1428229" y="435254"/>
                </a:lnTo>
                <a:lnTo>
                  <a:pt x="1396504" y="413397"/>
                </a:lnTo>
                <a:lnTo>
                  <a:pt x="1387132" y="408495"/>
                </a:lnTo>
                <a:lnTo>
                  <a:pt x="1378597" y="406933"/>
                </a:lnTo>
                <a:lnTo>
                  <a:pt x="1371142" y="408393"/>
                </a:lnTo>
                <a:lnTo>
                  <a:pt x="1364957" y="412597"/>
                </a:lnTo>
                <a:lnTo>
                  <a:pt x="1352575" y="422275"/>
                </a:lnTo>
                <a:lnTo>
                  <a:pt x="1338757" y="429387"/>
                </a:lnTo>
                <a:lnTo>
                  <a:pt x="1323886" y="433755"/>
                </a:lnTo>
                <a:lnTo>
                  <a:pt x="1308328" y="435254"/>
                </a:lnTo>
                <a:lnTo>
                  <a:pt x="1284414" y="431634"/>
                </a:lnTo>
                <a:lnTo>
                  <a:pt x="1263218" y="421500"/>
                </a:lnTo>
                <a:lnTo>
                  <a:pt x="1245984" y="405892"/>
                </a:lnTo>
                <a:lnTo>
                  <a:pt x="1233906" y="385889"/>
                </a:lnTo>
                <a:lnTo>
                  <a:pt x="1231480" y="380238"/>
                </a:lnTo>
                <a:lnTo>
                  <a:pt x="1235519" y="373773"/>
                </a:lnTo>
                <a:lnTo>
                  <a:pt x="1462036" y="373773"/>
                </a:lnTo>
                <a:lnTo>
                  <a:pt x="1470571" y="372059"/>
                </a:lnTo>
                <a:lnTo>
                  <a:pt x="1477505" y="367398"/>
                </a:lnTo>
                <a:lnTo>
                  <a:pt x="1482166" y="360451"/>
                </a:lnTo>
                <a:lnTo>
                  <a:pt x="1483868" y="351929"/>
                </a:lnTo>
                <a:lnTo>
                  <a:pt x="1483868" y="298513"/>
                </a:lnTo>
                <a:close/>
              </a:path>
              <a:path w="3756660" h="701039">
                <a:moveTo>
                  <a:pt x="1791830" y="499732"/>
                </a:moveTo>
                <a:lnTo>
                  <a:pt x="1766519" y="444969"/>
                </a:lnTo>
                <a:lnTo>
                  <a:pt x="1750250" y="432777"/>
                </a:lnTo>
                <a:lnTo>
                  <a:pt x="1743062" y="432816"/>
                </a:lnTo>
                <a:lnTo>
                  <a:pt x="1736750" y="434594"/>
                </a:lnTo>
                <a:lnTo>
                  <a:pt x="1732064" y="435254"/>
                </a:lnTo>
                <a:lnTo>
                  <a:pt x="1708137" y="430428"/>
                </a:lnTo>
                <a:lnTo>
                  <a:pt x="1688820" y="416902"/>
                </a:lnTo>
                <a:lnTo>
                  <a:pt x="1675815" y="396976"/>
                </a:lnTo>
                <a:lnTo>
                  <a:pt x="1671053" y="372960"/>
                </a:lnTo>
                <a:lnTo>
                  <a:pt x="1671053" y="220865"/>
                </a:lnTo>
                <a:lnTo>
                  <a:pt x="1675091" y="216827"/>
                </a:lnTo>
                <a:lnTo>
                  <a:pt x="1711515" y="216827"/>
                </a:lnTo>
                <a:lnTo>
                  <a:pt x="1720037" y="215112"/>
                </a:lnTo>
                <a:lnTo>
                  <a:pt x="1726971" y="210451"/>
                </a:lnTo>
                <a:lnTo>
                  <a:pt x="1731632" y="203504"/>
                </a:lnTo>
                <a:lnTo>
                  <a:pt x="1733346" y="194983"/>
                </a:lnTo>
                <a:lnTo>
                  <a:pt x="1733346" y="145630"/>
                </a:lnTo>
                <a:lnTo>
                  <a:pt x="1731632" y="137109"/>
                </a:lnTo>
                <a:lnTo>
                  <a:pt x="1726971" y="130162"/>
                </a:lnTo>
                <a:lnTo>
                  <a:pt x="1720037" y="125488"/>
                </a:lnTo>
                <a:lnTo>
                  <a:pt x="1711515" y="123774"/>
                </a:lnTo>
                <a:lnTo>
                  <a:pt x="1675091" y="123774"/>
                </a:lnTo>
                <a:lnTo>
                  <a:pt x="1671053" y="119735"/>
                </a:lnTo>
                <a:lnTo>
                  <a:pt x="1671053" y="21844"/>
                </a:lnTo>
                <a:lnTo>
                  <a:pt x="1669351" y="13322"/>
                </a:lnTo>
                <a:lnTo>
                  <a:pt x="1664690" y="6375"/>
                </a:lnTo>
                <a:lnTo>
                  <a:pt x="1657743" y="1714"/>
                </a:lnTo>
                <a:lnTo>
                  <a:pt x="1649209" y="0"/>
                </a:lnTo>
                <a:lnTo>
                  <a:pt x="1599857" y="0"/>
                </a:lnTo>
                <a:lnTo>
                  <a:pt x="1591335" y="1714"/>
                </a:lnTo>
                <a:lnTo>
                  <a:pt x="1584388" y="6375"/>
                </a:lnTo>
                <a:lnTo>
                  <a:pt x="1579727" y="13322"/>
                </a:lnTo>
                <a:lnTo>
                  <a:pt x="1578013" y="21844"/>
                </a:lnTo>
                <a:lnTo>
                  <a:pt x="1578013" y="119735"/>
                </a:lnTo>
                <a:lnTo>
                  <a:pt x="1573974" y="123774"/>
                </a:lnTo>
                <a:lnTo>
                  <a:pt x="1541627" y="123774"/>
                </a:lnTo>
                <a:lnTo>
                  <a:pt x="1533093" y="125488"/>
                </a:lnTo>
                <a:lnTo>
                  <a:pt x="1526146" y="130162"/>
                </a:lnTo>
                <a:lnTo>
                  <a:pt x="1521472" y="137109"/>
                </a:lnTo>
                <a:lnTo>
                  <a:pt x="1519770" y="145630"/>
                </a:lnTo>
                <a:lnTo>
                  <a:pt x="1519770" y="194983"/>
                </a:lnTo>
                <a:lnTo>
                  <a:pt x="1521472" y="203504"/>
                </a:lnTo>
                <a:lnTo>
                  <a:pt x="1526146" y="210451"/>
                </a:lnTo>
                <a:lnTo>
                  <a:pt x="1533093" y="215112"/>
                </a:lnTo>
                <a:lnTo>
                  <a:pt x="1541627" y="216827"/>
                </a:lnTo>
                <a:lnTo>
                  <a:pt x="1573974" y="216827"/>
                </a:lnTo>
                <a:lnTo>
                  <a:pt x="1578013" y="220865"/>
                </a:lnTo>
                <a:lnTo>
                  <a:pt x="1578013" y="375386"/>
                </a:lnTo>
                <a:lnTo>
                  <a:pt x="1585849" y="423989"/>
                </a:lnTo>
                <a:lnTo>
                  <a:pt x="1607667" y="466191"/>
                </a:lnTo>
                <a:lnTo>
                  <a:pt x="1640928" y="499452"/>
                </a:lnTo>
                <a:lnTo>
                  <a:pt x="1683118" y="521271"/>
                </a:lnTo>
                <a:lnTo>
                  <a:pt x="1731721" y="529094"/>
                </a:lnTo>
                <a:lnTo>
                  <a:pt x="1743240" y="528637"/>
                </a:lnTo>
                <a:lnTo>
                  <a:pt x="1785302" y="516877"/>
                </a:lnTo>
                <a:lnTo>
                  <a:pt x="1790382" y="509066"/>
                </a:lnTo>
                <a:lnTo>
                  <a:pt x="1791830" y="499732"/>
                </a:lnTo>
                <a:close/>
              </a:path>
              <a:path w="3756660" h="701039">
                <a:moveTo>
                  <a:pt x="2202586" y="300951"/>
                </a:moveTo>
                <a:lnTo>
                  <a:pt x="2197011" y="256260"/>
                </a:lnTo>
                <a:lnTo>
                  <a:pt x="2181352" y="216027"/>
                </a:lnTo>
                <a:lnTo>
                  <a:pt x="2181136" y="215468"/>
                </a:lnTo>
                <a:lnTo>
                  <a:pt x="2156282" y="180213"/>
                </a:lnTo>
                <a:lnTo>
                  <a:pt x="2123732" y="152095"/>
                </a:lnTo>
                <a:lnTo>
                  <a:pt x="2097709" y="139166"/>
                </a:lnTo>
                <a:lnTo>
                  <a:pt x="2084806" y="132753"/>
                </a:lnTo>
                <a:lnTo>
                  <a:pt x="2040788" y="123786"/>
                </a:lnTo>
                <a:lnTo>
                  <a:pt x="2030183" y="123621"/>
                </a:lnTo>
                <a:lnTo>
                  <a:pt x="2025205" y="123634"/>
                </a:lnTo>
                <a:lnTo>
                  <a:pt x="1974837" y="131038"/>
                </a:lnTo>
                <a:lnTo>
                  <a:pt x="1953425" y="139166"/>
                </a:lnTo>
                <a:lnTo>
                  <a:pt x="1946960" y="135128"/>
                </a:lnTo>
                <a:lnTo>
                  <a:pt x="1946960" y="21856"/>
                </a:lnTo>
                <a:lnTo>
                  <a:pt x="1945246" y="13322"/>
                </a:lnTo>
                <a:lnTo>
                  <a:pt x="1940585" y="6388"/>
                </a:lnTo>
                <a:lnTo>
                  <a:pt x="1933651" y="1714"/>
                </a:lnTo>
                <a:lnTo>
                  <a:pt x="1925116" y="12"/>
                </a:lnTo>
                <a:lnTo>
                  <a:pt x="1875764" y="12"/>
                </a:lnTo>
                <a:lnTo>
                  <a:pt x="1867230" y="1714"/>
                </a:lnTo>
                <a:lnTo>
                  <a:pt x="1860283" y="6388"/>
                </a:lnTo>
                <a:lnTo>
                  <a:pt x="1855622" y="13322"/>
                </a:lnTo>
                <a:lnTo>
                  <a:pt x="1853920" y="21856"/>
                </a:lnTo>
                <a:lnTo>
                  <a:pt x="1853920" y="506425"/>
                </a:lnTo>
                <a:lnTo>
                  <a:pt x="1855622" y="514959"/>
                </a:lnTo>
                <a:lnTo>
                  <a:pt x="1860283" y="521893"/>
                </a:lnTo>
                <a:lnTo>
                  <a:pt x="1867230" y="526554"/>
                </a:lnTo>
                <a:lnTo>
                  <a:pt x="1875764" y="528269"/>
                </a:lnTo>
                <a:lnTo>
                  <a:pt x="1925116" y="528269"/>
                </a:lnTo>
                <a:lnTo>
                  <a:pt x="1933651" y="526554"/>
                </a:lnTo>
                <a:lnTo>
                  <a:pt x="1940585" y="521893"/>
                </a:lnTo>
                <a:lnTo>
                  <a:pt x="1945246" y="514959"/>
                </a:lnTo>
                <a:lnTo>
                  <a:pt x="1946960" y="506425"/>
                </a:lnTo>
                <a:lnTo>
                  <a:pt x="1946960" y="299339"/>
                </a:lnTo>
                <a:lnTo>
                  <a:pt x="1952548" y="269138"/>
                </a:lnTo>
                <a:lnTo>
                  <a:pt x="1967992" y="243420"/>
                </a:lnTo>
                <a:lnTo>
                  <a:pt x="1991321" y="224828"/>
                </a:lnTo>
                <a:lnTo>
                  <a:pt x="2020557" y="216027"/>
                </a:lnTo>
                <a:lnTo>
                  <a:pt x="2054948" y="219900"/>
                </a:lnTo>
                <a:lnTo>
                  <a:pt x="2083269" y="236753"/>
                </a:lnTo>
                <a:lnTo>
                  <a:pt x="2102485" y="263448"/>
                </a:lnTo>
                <a:lnTo>
                  <a:pt x="2109559" y="296913"/>
                </a:lnTo>
                <a:lnTo>
                  <a:pt x="2109559" y="506425"/>
                </a:lnTo>
                <a:lnTo>
                  <a:pt x="2111260" y="514959"/>
                </a:lnTo>
                <a:lnTo>
                  <a:pt x="2115934" y="521893"/>
                </a:lnTo>
                <a:lnTo>
                  <a:pt x="2122868" y="526554"/>
                </a:lnTo>
                <a:lnTo>
                  <a:pt x="2131403" y="528269"/>
                </a:lnTo>
                <a:lnTo>
                  <a:pt x="2180755" y="528269"/>
                </a:lnTo>
                <a:lnTo>
                  <a:pt x="2189276" y="526554"/>
                </a:lnTo>
                <a:lnTo>
                  <a:pt x="2196211" y="521893"/>
                </a:lnTo>
                <a:lnTo>
                  <a:pt x="2200884" y="514959"/>
                </a:lnTo>
                <a:lnTo>
                  <a:pt x="2202586" y="506425"/>
                </a:lnTo>
                <a:lnTo>
                  <a:pt x="2202586" y="300951"/>
                </a:lnTo>
                <a:close/>
              </a:path>
              <a:path w="3756660" h="701039">
                <a:moveTo>
                  <a:pt x="2624277" y="298513"/>
                </a:moveTo>
                <a:lnTo>
                  <a:pt x="2618016" y="252133"/>
                </a:lnTo>
                <a:lnTo>
                  <a:pt x="2600350" y="210413"/>
                </a:lnTo>
                <a:lnTo>
                  <a:pt x="2572982" y="175031"/>
                </a:lnTo>
                <a:lnTo>
                  <a:pt x="2537599" y="147675"/>
                </a:lnTo>
                <a:lnTo>
                  <a:pt x="2525598" y="142608"/>
                </a:lnTo>
                <a:lnTo>
                  <a:pt x="2525598" y="272643"/>
                </a:lnTo>
                <a:lnTo>
                  <a:pt x="2521559" y="279107"/>
                </a:lnTo>
                <a:lnTo>
                  <a:pt x="2375928" y="279107"/>
                </a:lnTo>
                <a:lnTo>
                  <a:pt x="2371890" y="272643"/>
                </a:lnTo>
                <a:lnTo>
                  <a:pt x="2403627" y="231381"/>
                </a:lnTo>
                <a:lnTo>
                  <a:pt x="2448737" y="217639"/>
                </a:lnTo>
                <a:lnTo>
                  <a:pt x="2472652" y="221246"/>
                </a:lnTo>
                <a:lnTo>
                  <a:pt x="2493835" y="231381"/>
                </a:lnTo>
                <a:lnTo>
                  <a:pt x="2511082" y="246976"/>
                </a:lnTo>
                <a:lnTo>
                  <a:pt x="2523172" y="266966"/>
                </a:lnTo>
                <a:lnTo>
                  <a:pt x="2525598" y="272643"/>
                </a:lnTo>
                <a:lnTo>
                  <a:pt x="2525598" y="142608"/>
                </a:lnTo>
                <a:lnTo>
                  <a:pt x="2495867" y="130022"/>
                </a:lnTo>
                <a:lnTo>
                  <a:pt x="2449499" y="123761"/>
                </a:lnTo>
                <a:lnTo>
                  <a:pt x="2441448" y="123786"/>
                </a:lnTo>
                <a:lnTo>
                  <a:pt x="2396121" y="131584"/>
                </a:lnTo>
                <a:lnTo>
                  <a:pt x="2355761" y="150545"/>
                </a:lnTo>
                <a:lnTo>
                  <a:pt x="2321826" y="178892"/>
                </a:lnTo>
                <a:lnTo>
                  <a:pt x="2295779" y="214871"/>
                </a:lnTo>
                <a:lnTo>
                  <a:pt x="2279078" y="256692"/>
                </a:lnTo>
                <a:lnTo>
                  <a:pt x="2273185" y="302577"/>
                </a:lnTo>
                <a:lnTo>
                  <a:pt x="2273185" y="347878"/>
                </a:lnTo>
                <a:lnTo>
                  <a:pt x="2279205" y="394512"/>
                </a:lnTo>
                <a:lnTo>
                  <a:pt x="2296261" y="436905"/>
                </a:lnTo>
                <a:lnTo>
                  <a:pt x="2322842" y="473278"/>
                </a:lnTo>
                <a:lnTo>
                  <a:pt x="2357437" y="501827"/>
                </a:lnTo>
                <a:lnTo>
                  <a:pt x="2398560" y="520763"/>
                </a:lnTo>
                <a:lnTo>
                  <a:pt x="2444699" y="528281"/>
                </a:lnTo>
                <a:lnTo>
                  <a:pt x="2482278" y="524878"/>
                </a:lnTo>
                <a:lnTo>
                  <a:pt x="2550147" y="495630"/>
                </a:lnTo>
                <a:lnTo>
                  <a:pt x="2582761" y="462711"/>
                </a:lnTo>
                <a:lnTo>
                  <a:pt x="2583332" y="453758"/>
                </a:lnTo>
                <a:lnTo>
                  <a:pt x="2580106" y="445249"/>
                </a:lnTo>
                <a:lnTo>
                  <a:pt x="2573324" y="438480"/>
                </a:lnTo>
                <a:lnTo>
                  <a:pt x="2568638" y="435254"/>
                </a:lnTo>
                <a:lnTo>
                  <a:pt x="2536914" y="413397"/>
                </a:lnTo>
                <a:lnTo>
                  <a:pt x="2527554" y="408495"/>
                </a:lnTo>
                <a:lnTo>
                  <a:pt x="2519019" y="406933"/>
                </a:lnTo>
                <a:lnTo>
                  <a:pt x="2511552" y="408393"/>
                </a:lnTo>
                <a:lnTo>
                  <a:pt x="2505367" y="412597"/>
                </a:lnTo>
                <a:lnTo>
                  <a:pt x="2492984" y="422275"/>
                </a:lnTo>
                <a:lnTo>
                  <a:pt x="2479167" y="429387"/>
                </a:lnTo>
                <a:lnTo>
                  <a:pt x="2464295" y="433755"/>
                </a:lnTo>
                <a:lnTo>
                  <a:pt x="2448737" y="435254"/>
                </a:lnTo>
                <a:lnTo>
                  <a:pt x="2424823" y="431634"/>
                </a:lnTo>
                <a:lnTo>
                  <a:pt x="2403627" y="421500"/>
                </a:lnTo>
                <a:lnTo>
                  <a:pt x="2386393" y="405892"/>
                </a:lnTo>
                <a:lnTo>
                  <a:pt x="2374315" y="385889"/>
                </a:lnTo>
                <a:lnTo>
                  <a:pt x="2371890" y="380238"/>
                </a:lnTo>
                <a:lnTo>
                  <a:pt x="2375928" y="373773"/>
                </a:lnTo>
                <a:lnTo>
                  <a:pt x="2602433" y="373773"/>
                </a:lnTo>
                <a:lnTo>
                  <a:pt x="2610967" y="372059"/>
                </a:lnTo>
                <a:lnTo>
                  <a:pt x="2617914" y="367398"/>
                </a:lnTo>
                <a:lnTo>
                  <a:pt x="2622575" y="360451"/>
                </a:lnTo>
                <a:lnTo>
                  <a:pt x="2624277" y="351929"/>
                </a:lnTo>
                <a:lnTo>
                  <a:pt x="2624277" y="298513"/>
                </a:lnTo>
                <a:close/>
              </a:path>
              <a:path w="3756660" h="701039">
                <a:moveTo>
                  <a:pt x="3015526" y="206654"/>
                </a:moveTo>
                <a:lnTo>
                  <a:pt x="2984322" y="167487"/>
                </a:lnTo>
                <a:lnTo>
                  <a:pt x="2950667" y="144043"/>
                </a:lnTo>
                <a:lnTo>
                  <a:pt x="2912300" y="129070"/>
                </a:lnTo>
                <a:lnTo>
                  <a:pt x="2870530" y="123786"/>
                </a:lnTo>
                <a:lnTo>
                  <a:pt x="2848864" y="124955"/>
                </a:lnTo>
                <a:lnTo>
                  <a:pt x="2828125" y="128473"/>
                </a:lnTo>
                <a:lnTo>
                  <a:pt x="2808300" y="134416"/>
                </a:lnTo>
                <a:lnTo>
                  <a:pt x="2789542" y="142849"/>
                </a:lnTo>
                <a:lnTo>
                  <a:pt x="2787827" y="134315"/>
                </a:lnTo>
                <a:lnTo>
                  <a:pt x="2783167" y="127368"/>
                </a:lnTo>
                <a:lnTo>
                  <a:pt x="2776220" y="122707"/>
                </a:lnTo>
                <a:lnTo>
                  <a:pt x="2767698" y="121005"/>
                </a:lnTo>
                <a:lnTo>
                  <a:pt x="2716720" y="121005"/>
                </a:lnTo>
                <a:lnTo>
                  <a:pt x="2708198" y="122707"/>
                </a:lnTo>
                <a:lnTo>
                  <a:pt x="2701252" y="127368"/>
                </a:lnTo>
                <a:lnTo>
                  <a:pt x="2696591" y="134315"/>
                </a:lnTo>
                <a:lnTo>
                  <a:pt x="2694876" y="142849"/>
                </a:lnTo>
                <a:lnTo>
                  <a:pt x="2694876" y="506437"/>
                </a:lnTo>
                <a:lnTo>
                  <a:pt x="2696591" y="514972"/>
                </a:lnTo>
                <a:lnTo>
                  <a:pt x="2701252" y="521906"/>
                </a:lnTo>
                <a:lnTo>
                  <a:pt x="2708198" y="526580"/>
                </a:lnTo>
                <a:lnTo>
                  <a:pt x="2716720" y="528281"/>
                </a:lnTo>
                <a:lnTo>
                  <a:pt x="2767698" y="528281"/>
                </a:lnTo>
                <a:lnTo>
                  <a:pt x="2776220" y="526580"/>
                </a:lnTo>
                <a:lnTo>
                  <a:pt x="2783167" y="521906"/>
                </a:lnTo>
                <a:lnTo>
                  <a:pt x="2787827" y="514972"/>
                </a:lnTo>
                <a:lnTo>
                  <a:pt x="2789542" y="506437"/>
                </a:lnTo>
                <a:lnTo>
                  <a:pt x="2789542" y="301764"/>
                </a:lnTo>
                <a:lnTo>
                  <a:pt x="2795003" y="271564"/>
                </a:lnTo>
                <a:lnTo>
                  <a:pt x="2810167" y="245833"/>
                </a:lnTo>
                <a:lnTo>
                  <a:pt x="2833230" y="227253"/>
                </a:lnTo>
                <a:lnTo>
                  <a:pt x="2862351" y="218440"/>
                </a:lnTo>
                <a:lnTo>
                  <a:pt x="2882557" y="218655"/>
                </a:lnTo>
                <a:lnTo>
                  <a:pt x="2901480" y="223799"/>
                </a:lnTo>
                <a:lnTo>
                  <a:pt x="2918422" y="233337"/>
                </a:lnTo>
                <a:lnTo>
                  <a:pt x="2932709" y="246761"/>
                </a:lnTo>
                <a:lnTo>
                  <a:pt x="2938361" y="251726"/>
                </a:lnTo>
                <a:lnTo>
                  <a:pt x="2945155" y="254431"/>
                </a:lnTo>
                <a:lnTo>
                  <a:pt x="2952407" y="254711"/>
                </a:lnTo>
                <a:lnTo>
                  <a:pt x="2959417" y="252425"/>
                </a:lnTo>
                <a:lnTo>
                  <a:pt x="3004718" y="228955"/>
                </a:lnTo>
                <a:lnTo>
                  <a:pt x="3011665" y="223240"/>
                </a:lnTo>
                <a:lnTo>
                  <a:pt x="3015335" y="215404"/>
                </a:lnTo>
                <a:lnTo>
                  <a:pt x="3015526" y="206654"/>
                </a:lnTo>
                <a:close/>
              </a:path>
              <a:path w="3756660" h="701039">
                <a:moveTo>
                  <a:pt x="3395789" y="141262"/>
                </a:moveTo>
                <a:lnTo>
                  <a:pt x="3394202" y="133299"/>
                </a:lnTo>
                <a:lnTo>
                  <a:pt x="3389934" y="126898"/>
                </a:lnTo>
                <a:lnTo>
                  <a:pt x="3383508" y="122593"/>
                </a:lnTo>
                <a:lnTo>
                  <a:pt x="3375583" y="121031"/>
                </a:lnTo>
                <a:lnTo>
                  <a:pt x="3321380" y="121031"/>
                </a:lnTo>
                <a:lnTo>
                  <a:pt x="3313442" y="122593"/>
                </a:lnTo>
                <a:lnTo>
                  <a:pt x="3307016" y="126898"/>
                </a:lnTo>
                <a:lnTo>
                  <a:pt x="3302724" y="133324"/>
                </a:lnTo>
                <a:lnTo>
                  <a:pt x="3301149" y="141262"/>
                </a:lnTo>
                <a:lnTo>
                  <a:pt x="3301149" y="143675"/>
                </a:lnTo>
                <a:lnTo>
                  <a:pt x="3300349" y="143332"/>
                </a:lnTo>
                <a:lnTo>
                  <a:pt x="3300349" y="298996"/>
                </a:lnTo>
                <a:lnTo>
                  <a:pt x="3300349" y="354355"/>
                </a:lnTo>
                <a:lnTo>
                  <a:pt x="3293961" y="385762"/>
                </a:lnTo>
                <a:lnTo>
                  <a:pt x="3276587" y="411492"/>
                </a:lnTo>
                <a:lnTo>
                  <a:pt x="3250857" y="428866"/>
                </a:lnTo>
                <a:lnTo>
                  <a:pt x="3219450" y="435254"/>
                </a:lnTo>
                <a:lnTo>
                  <a:pt x="3188030" y="428866"/>
                </a:lnTo>
                <a:lnTo>
                  <a:pt x="3162312" y="411492"/>
                </a:lnTo>
                <a:lnTo>
                  <a:pt x="3144939" y="385762"/>
                </a:lnTo>
                <a:lnTo>
                  <a:pt x="3138551" y="354355"/>
                </a:lnTo>
                <a:lnTo>
                  <a:pt x="3138551" y="298996"/>
                </a:lnTo>
                <a:lnTo>
                  <a:pt x="3144939" y="267589"/>
                </a:lnTo>
                <a:lnTo>
                  <a:pt x="3162312" y="241871"/>
                </a:lnTo>
                <a:lnTo>
                  <a:pt x="3188030" y="224485"/>
                </a:lnTo>
                <a:lnTo>
                  <a:pt x="3219450" y="218109"/>
                </a:lnTo>
                <a:lnTo>
                  <a:pt x="3250857" y="224485"/>
                </a:lnTo>
                <a:lnTo>
                  <a:pt x="3276587" y="241871"/>
                </a:lnTo>
                <a:lnTo>
                  <a:pt x="3293961" y="267589"/>
                </a:lnTo>
                <a:lnTo>
                  <a:pt x="3300349" y="298996"/>
                </a:lnTo>
                <a:lnTo>
                  <a:pt x="3300349" y="143332"/>
                </a:lnTo>
                <a:lnTo>
                  <a:pt x="3279203" y="134162"/>
                </a:lnTo>
                <a:lnTo>
                  <a:pt x="3255949" y="127609"/>
                </a:lnTo>
                <a:lnTo>
                  <a:pt x="3231642" y="124231"/>
                </a:lnTo>
                <a:lnTo>
                  <a:pt x="3206496" y="124269"/>
                </a:lnTo>
                <a:lnTo>
                  <a:pt x="3162490" y="133299"/>
                </a:lnTo>
                <a:lnTo>
                  <a:pt x="3123565" y="152793"/>
                </a:lnTo>
                <a:lnTo>
                  <a:pt x="3091015" y="181102"/>
                </a:lnTo>
                <a:lnTo>
                  <a:pt x="3066161" y="216547"/>
                </a:lnTo>
                <a:lnTo>
                  <a:pt x="3050286" y="257479"/>
                </a:lnTo>
                <a:lnTo>
                  <a:pt x="3044698" y="302234"/>
                </a:lnTo>
                <a:lnTo>
                  <a:pt x="3044698" y="343014"/>
                </a:lnTo>
                <a:lnTo>
                  <a:pt x="3050286" y="390842"/>
                </a:lnTo>
                <a:lnTo>
                  <a:pt x="3066161" y="433832"/>
                </a:lnTo>
                <a:lnTo>
                  <a:pt x="3091015" y="470535"/>
                </a:lnTo>
                <a:lnTo>
                  <a:pt x="3123565" y="499491"/>
                </a:lnTo>
                <a:lnTo>
                  <a:pt x="3162490" y="519226"/>
                </a:lnTo>
                <a:lnTo>
                  <a:pt x="3206496" y="528294"/>
                </a:lnTo>
                <a:lnTo>
                  <a:pt x="3231642" y="528193"/>
                </a:lnTo>
                <a:lnTo>
                  <a:pt x="3255949" y="524535"/>
                </a:lnTo>
                <a:lnTo>
                  <a:pt x="3279203" y="517690"/>
                </a:lnTo>
                <a:lnTo>
                  <a:pt x="3301149" y="508038"/>
                </a:lnTo>
                <a:lnTo>
                  <a:pt x="3302724" y="515988"/>
                </a:lnTo>
                <a:lnTo>
                  <a:pt x="3307016" y="522414"/>
                </a:lnTo>
                <a:lnTo>
                  <a:pt x="3313442" y="526707"/>
                </a:lnTo>
                <a:lnTo>
                  <a:pt x="3321380" y="528269"/>
                </a:lnTo>
                <a:lnTo>
                  <a:pt x="3375583" y="528269"/>
                </a:lnTo>
                <a:lnTo>
                  <a:pt x="3383508" y="526707"/>
                </a:lnTo>
                <a:lnTo>
                  <a:pt x="3389934" y="522414"/>
                </a:lnTo>
                <a:lnTo>
                  <a:pt x="3394227" y="515988"/>
                </a:lnTo>
                <a:lnTo>
                  <a:pt x="3395789" y="508038"/>
                </a:lnTo>
                <a:lnTo>
                  <a:pt x="3395789" y="435254"/>
                </a:lnTo>
                <a:lnTo>
                  <a:pt x="3395789" y="218109"/>
                </a:lnTo>
                <a:lnTo>
                  <a:pt x="3395789" y="143675"/>
                </a:lnTo>
                <a:lnTo>
                  <a:pt x="3395789" y="141262"/>
                </a:lnTo>
                <a:close/>
              </a:path>
              <a:path w="3756660" h="701039">
                <a:moveTo>
                  <a:pt x="3581857" y="21844"/>
                </a:moveTo>
                <a:lnTo>
                  <a:pt x="3580155" y="13309"/>
                </a:lnTo>
                <a:lnTo>
                  <a:pt x="3575494" y="6375"/>
                </a:lnTo>
                <a:lnTo>
                  <a:pt x="3568547" y="1714"/>
                </a:lnTo>
                <a:lnTo>
                  <a:pt x="3560026" y="0"/>
                </a:lnTo>
                <a:lnTo>
                  <a:pt x="3509048" y="0"/>
                </a:lnTo>
                <a:lnTo>
                  <a:pt x="3500513" y="1714"/>
                </a:lnTo>
                <a:lnTo>
                  <a:pt x="3493566" y="6375"/>
                </a:lnTo>
                <a:lnTo>
                  <a:pt x="3488906" y="13309"/>
                </a:lnTo>
                <a:lnTo>
                  <a:pt x="3487204" y="21844"/>
                </a:lnTo>
                <a:lnTo>
                  <a:pt x="3487204" y="506437"/>
                </a:lnTo>
                <a:lnTo>
                  <a:pt x="3488906" y="514972"/>
                </a:lnTo>
                <a:lnTo>
                  <a:pt x="3493566" y="521906"/>
                </a:lnTo>
                <a:lnTo>
                  <a:pt x="3500513" y="526567"/>
                </a:lnTo>
                <a:lnTo>
                  <a:pt x="3509048" y="528281"/>
                </a:lnTo>
                <a:lnTo>
                  <a:pt x="3560026" y="528281"/>
                </a:lnTo>
                <a:lnTo>
                  <a:pt x="3568547" y="526567"/>
                </a:lnTo>
                <a:lnTo>
                  <a:pt x="3575494" y="521906"/>
                </a:lnTo>
                <a:lnTo>
                  <a:pt x="3580155" y="514972"/>
                </a:lnTo>
                <a:lnTo>
                  <a:pt x="3581857" y="506437"/>
                </a:lnTo>
                <a:lnTo>
                  <a:pt x="3581857" y="21844"/>
                </a:lnTo>
                <a:close/>
              </a:path>
              <a:path w="3756660" h="701039">
                <a:moveTo>
                  <a:pt x="3756596" y="21844"/>
                </a:moveTo>
                <a:lnTo>
                  <a:pt x="3754894" y="13309"/>
                </a:lnTo>
                <a:lnTo>
                  <a:pt x="3750221" y="6375"/>
                </a:lnTo>
                <a:lnTo>
                  <a:pt x="3743287" y="1714"/>
                </a:lnTo>
                <a:lnTo>
                  <a:pt x="3734752" y="0"/>
                </a:lnTo>
                <a:lnTo>
                  <a:pt x="3683787" y="0"/>
                </a:lnTo>
                <a:lnTo>
                  <a:pt x="3675240" y="1714"/>
                </a:lnTo>
                <a:lnTo>
                  <a:pt x="3668306" y="6375"/>
                </a:lnTo>
                <a:lnTo>
                  <a:pt x="3663645" y="13309"/>
                </a:lnTo>
                <a:lnTo>
                  <a:pt x="3661943" y="21844"/>
                </a:lnTo>
                <a:lnTo>
                  <a:pt x="3661943" y="506437"/>
                </a:lnTo>
                <a:lnTo>
                  <a:pt x="3663645" y="514972"/>
                </a:lnTo>
                <a:lnTo>
                  <a:pt x="3668306" y="521906"/>
                </a:lnTo>
                <a:lnTo>
                  <a:pt x="3675240" y="526567"/>
                </a:lnTo>
                <a:lnTo>
                  <a:pt x="3683787" y="528281"/>
                </a:lnTo>
                <a:lnTo>
                  <a:pt x="3734752" y="528281"/>
                </a:lnTo>
                <a:lnTo>
                  <a:pt x="3743287" y="526567"/>
                </a:lnTo>
                <a:lnTo>
                  <a:pt x="3750221" y="521906"/>
                </a:lnTo>
                <a:lnTo>
                  <a:pt x="3754894" y="514972"/>
                </a:lnTo>
                <a:lnTo>
                  <a:pt x="3756596" y="506437"/>
                </a:lnTo>
                <a:lnTo>
                  <a:pt x="3756596" y="21844"/>
                </a:lnTo>
                <a:close/>
              </a:path>
            </a:pathLst>
          </a:custGeom>
          <a:solidFill>
            <a:srgbClr val="3030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4641910" y="1588220"/>
            <a:ext cx="477520" cy="730885"/>
          </a:xfrm>
          <a:custGeom>
            <a:avLst/>
            <a:gdLst/>
            <a:ahLst/>
            <a:cxnLst/>
            <a:rect l="l" t="t" r="r" b="b"/>
            <a:pathLst>
              <a:path w="477520" h="730885">
                <a:moveTo>
                  <a:pt x="340073" y="0"/>
                </a:moveTo>
                <a:lnTo>
                  <a:pt x="258783" y="7629"/>
                </a:lnTo>
                <a:lnTo>
                  <a:pt x="205331" y="21739"/>
                </a:lnTo>
                <a:lnTo>
                  <a:pt x="149588" y="46628"/>
                </a:lnTo>
                <a:lnTo>
                  <a:pt x="96237" y="85233"/>
                </a:lnTo>
                <a:lnTo>
                  <a:pt x="66934" y="116678"/>
                </a:lnTo>
                <a:lnTo>
                  <a:pt x="42904" y="152366"/>
                </a:lnTo>
                <a:lnTo>
                  <a:pt x="24170" y="192232"/>
                </a:lnTo>
                <a:lnTo>
                  <a:pt x="10759" y="236211"/>
                </a:lnTo>
                <a:lnTo>
                  <a:pt x="2693" y="284239"/>
                </a:lnTo>
                <a:lnTo>
                  <a:pt x="0" y="336251"/>
                </a:lnTo>
                <a:lnTo>
                  <a:pt x="3552" y="395369"/>
                </a:lnTo>
                <a:lnTo>
                  <a:pt x="13378" y="448940"/>
                </a:lnTo>
                <a:lnTo>
                  <a:pt x="28231" y="497045"/>
                </a:lnTo>
                <a:lnTo>
                  <a:pt x="46861" y="539765"/>
                </a:lnTo>
                <a:lnTo>
                  <a:pt x="68023" y="577182"/>
                </a:lnTo>
                <a:lnTo>
                  <a:pt x="90468" y="609376"/>
                </a:lnTo>
                <a:lnTo>
                  <a:pt x="154076" y="676665"/>
                </a:lnTo>
                <a:lnTo>
                  <a:pt x="190258" y="704799"/>
                </a:lnTo>
                <a:lnTo>
                  <a:pt x="227438" y="727517"/>
                </a:lnTo>
                <a:lnTo>
                  <a:pt x="236956" y="730867"/>
                </a:lnTo>
                <a:lnTo>
                  <a:pt x="247950" y="730867"/>
                </a:lnTo>
                <a:lnTo>
                  <a:pt x="274818" y="697947"/>
                </a:lnTo>
                <a:lnTo>
                  <a:pt x="274818" y="575898"/>
                </a:lnTo>
                <a:lnTo>
                  <a:pt x="340817" y="545075"/>
                </a:lnTo>
                <a:lnTo>
                  <a:pt x="385763" y="522758"/>
                </a:lnTo>
                <a:lnTo>
                  <a:pt x="432012" y="497245"/>
                </a:lnTo>
                <a:lnTo>
                  <a:pt x="477315" y="468289"/>
                </a:lnTo>
                <a:lnTo>
                  <a:pt x="465686" y="460008"/>
                </a:lnTo>
                <a:lnTo>
                  <a:pt x="454181" y="451410"/>
                </a:lnTo>
                <a:lnTo>
                  <a:pt x="392018" y="394911"/>
                </a:lnTo>
                <a:lnTo>
                  <a:pt x="359106" y="353991"/>
                </a:lnTo>
                <a:lnTo>
                  <a:pt x="332983" y="310491"/>
                </a:lnTo>
                <a:lnTo>
                  <a:pt x="313682" y="264481"/>
                </a:lnTo>
                <a:lnTo>
                  <a:pt x="301238" y="216030"/>
                </a:lnTo>
                <a:lnTo>
                  <a:pt x="295687" y="165209"/>
                </a:lnTo>
                <a:lnTo>
                  <a:pt x="297022" y="118414"/>
                </a:lnTo>
                <a:lnTo>
                  <a:pt x="304895" y="75218"/>
                </a:lnTo>
                <a:lnTo>
                  <a:pt x="319260" y="35716"/>
                </a:lnTo>
                <a:lnTo>
                  <a:pt x="340073" y="0"/>
                </a:lnTo>
                <a:close/>
              </a:path>
            </a:pathLst>
          </a:custGeom>
          <a:solidFill>
            <a:srgbClr val="FFC6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4981987" y="1465943"/>
            <a:ext cx="651510" cy="853440"/>
          </a:xfrm>
          <a:custGeom>
            <a:avLst/>
            <a:gdLst/>
            <a:ahLst/>
            <a:cxnLst/>
            <a:rect l="l" t="t" r="r" b="b"/>
            <a:pathLst>
              <a:path w="651510" h="853439">
                <a:moveTo>
                  <a:pt x="271698" y="0"/>
                </a:moveTo>
                <a:lnTo>
                  <a:pt x="219290" y="4356"/>
                </a:lnTo>
                <a:lnTo>
                  <a:pt x="173736" y="13324"/>
                </a:lnTo>
                <a:lnTo>
                  <a:pt x="122168" y="29998"/>
                </a:lnTo>
                <a:lnTo>
                  <a:pt x="69749" y="56764"/>
                </a:lnTo>
                <a:lnTo>
                  <a:pt x="21643" y="96007"/>
                </a:lnTo>
                <a:lnTo>
                  <a:pt x="0" y="122278"/>
                </a:lnTo>
                <a:lnTo>
                  <a:pt x="11528" y="122331"/>
                </a:lnTo>
                <a:lnTo>
                  <a:pt x="20104" y="122991"/>
                </a:lnTo>
                <a:lnTo>
                  <a:pt x="60198" y="130556"/>
                </a:lnTo>
                <a:lnTo>
                  <a:pt x="99129" y="142878"/>
                </a:lnTo>
                <a:lnTo>
                  <a:pt x="143524" y="163722"/>
                </a:lnTo>
                <a:lnTo>
                  <a:pt x="202046" y="208354"/>
                </a:lnTo>
                <a:lnTo>
                  <a:pt x="228559" y="240554"/>
                </a:lnTo>
                <a:lnTo>
                  <a:pt x="250288" y="280314"/>
                </a:lnTo>
                <a:lnTo>
                  <a:pt x="265018" y="328365"/>
                </a:lnTo>
                <a:lnTo>
                  <a:pt x="270536" y="385433"/>
                </a:lnTo>
                <a:lnTo>
                  <a:pt x="263807" y="435352"/>
                </a:lnTo>
                <a:lnTo>
                  <a:pt x="244860" y="480572"/>
                </a:lnTo>
                <a:lnTo>
                  <a:pt x="215947" y="521345"/>
                </a:lnTo>
                <a:lnTo>
                  <a:pt x="179323" y="557923"/>
                </a:lnTo>
                <a:lnTo>
                  <a:pt x="137241" y="590557"/>
                </a:lnTo>
                <a:lnTo>
                  <a:pt x="182136" y="619301"/>
                </a:lnTo>
                <a:lnTo>
                  <a:pt x="226798" y="644020"/>
                </a:lnTo>
                <a:lnTo>
                  <a:pt x="269518" y="665228"/>
                </a:lnTo>
                <a:lnTo>
                  <a:pt x="339717" y="697926"/>
                </a:lnTo>
                <a:lnTo>
                  <a:pt x="339717" y="820226"/>
                </a:lnTo>
                <a:lnTo>
                  <a:pt x="361318" y="851670"/>
                </a:lnTo>
                <a:lnTo>
                  <a:pt x="366983" y="853146"/>
                </a:lnTo>
                <a:lnTo>
                  <a:pt x="378375" y="853146"/>
                </a:lnTo>
                <a:lnTo>
                  <a:pt x="431848" y="818547"/>
                </a:lnTo>
                <a:lnTo>
                  <a:pt x="473401" y="782281"/>
                </a:lnTo>
                <a:lnTo>
                  <a:pt x="520727" y="731506"/>
                </a:lnTo>
                <a:lnTo>
                  <a:pt x="566213" y="668666"/>
                </a:lnTo>
                <a:lnTo>
                  <a:pt x="588159" y="630435"/>
                </a:lnTo>
                <a:lnTo>
                  <a:pt x="608287" y="587695"/>
                </a:lnTo>
                <a:lnTo>
                  <a:pt x="625635" y="540471"/>
                </a:lnTo>
                <a:lnTo>
                  <a:pt x="639237" y="488789"/>
                </a:lnTo>
                <a:lnTo>
                  <a:pt x="648131" y="432672"/>
                </a:lnTo>
                <a:lnTo>
                  <a:pt x="651351" y="372145"/>
                </a:lnTo>
                <a:lnTo>
                  <a:pt x="648676" y="317224"/>
                </a:lnTo>
                <a:lnTo>
                  <a:pt x="640540" y="266273"/>
                </a:lnTo>
                <a:lnTo>
                  <a:pt x="626969" y="219362"/>
                </a:lnTo>
                <a:lnTo>
                  <a:pt x="607986" y="176561"/>
                </a:lnTo>
                <a:lnTo>
                  <a:pt x="583618" y="137939"/>
                </a:lnTo>
                <a:lnTo>
                  <a:pt x="553888" y="103567"/>
                </a:lnTo>
                <a:lnTo>
                  <a:pt x="504550" y="63619"/>
                </a:lnTo>
                <a:lnTo>
                  <a:pt x="452095" y="35400"/>
                </a:lnTo>
                <a:lnTo>
                  <a:pt x="399689" y="16917"/>
                </a:lnTo>
                <a:lnTo>
                  <a:pt x="350493" y="6179"/>
                </a:lnTo>
                <a:lnTo>
                  <a:pt x="307672" y="1197"/>
                </a:lnTo>
                <a:lnTo>
                  <a:pt x="271698" y="0"/>
                </a:lnTo>
                <a:close/>
              </a:path>
            </a:pathLst>
          </a:custGeom>
          <a:solidFill>
            <a:srgbClr val="00B2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4937595" y="1588213"/>
            <a:ext cx="314960" cy="468630"/>
          </a:xfrm>
          <a:custGeom>
            <a:avLst/>
            <a:gdLst/>
            <a:ahLst/>
            <a:cxnLst/>
            <a:rect l="l" t="t" r="r" b="b"/>
            <a:pathLst>
              <a:path w="314960" h="468630">
                <a:moveTo>
                  <a:pt x="55914" y="62"/>
                </a:moveTo>
                <a:lnTo>
                  <a:pt x="23575" y="35722"/>
                </a:lnTo>
                <a:lnTo>
                  <a:pt x="9205" y="75228"/>
                </a:lnTo>
                <a:lnTo>
                  <a:pt x="1331" y="118424"/>
                </a:lnTo>
                <a:lnTo>
                  <a:pt x="0" y="165220"/>
                </a:lnTo>
                <a:lnTo>
                  <a:pt x="5548" y="216041"/>
                </a:lnTo>
                <a:lnTo>
                  <a:pt x="17990" y="264491"/>
                </a:lnTo>
                <a:lnTo>
                  <a:pt x="37293" y="310502"/>
                </a:lnTo>
                <a:lnTo>
                  <a:pt x="63420" y="354002"/>
                </a:lnTo>
                <a:lnTo>
                  <a:pt x="96336" y="394921"/>
                </a:lnTo>
                <a:lnTo>
                  <a:pt x="136006" y="433190"/>
                </a:lnTo>
                <a:lnTo>
                  <a:pt x="169996" y="460014"/>
                </a:lnTo>
                <a:lnTo>
                  <a:pt x="181627" y="468289"/>
                </a:lnTo>
                <a:lnTo>
                  <a:pt x="223711" y="435654"/>
                </a:lnTo>
                <a:lnTo>
                  <a:pt x="260339" y="399077"/>
                </a:lnTo>
                <a:lnTo>
                  <a:pt x="289255" y="358303"/>
                </a:lnTo>
                <a:lnTo>
                  <a:pt x="308201" y="313083"/>
                </a:lnTo>
                <a:lnTo>
                  <a:pt x="314922" y="263164"/>
                </a:lnTo>
                <a:lnTo>
                  <a:pt x="309416" y="206092"/>
                </a:lnTo>
                <a:lnTo>
                  <a:pt x="294691" y="158039"/>
                </a:lnTo>
                <a:lnTo>
                  <a:pt x="272961" y="118277"/>
                </a:lnTo>
                <a:lnTo>
                  <a:pt x="246444" y="86078"/>
                </a:lnTo>
                <a:lnTo>
                  <a:pt x="217355" y="60713"/>
                </a:lnTo>
                <a:lnTo>
                  <a:pt x="143516" y="20608"/>
                </a:lnTo>
                <a:lnTo>
                  <a:pt x="104584" y="8282"/>
                </a:lnTo>
                <a:lnTo>
                  <a:pt x="63191" y="607"/>
                </a:lnTo>
                <a:lnTo>
                  <a:pt x="55914" y="62"/>
                </a:lnTo>
                <a:close/>
              </a:path>
            </a:pathLst>
          </a:custGeom>
          <a:solidFill>
            <a:srgbClr val="4C8C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3222" y="3964980"/>
            <a:ext cx="8217534" cy="357314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12700" marR="5080">
              <a:lnSpc>
                <a:spcPts val="9180"/>
              </a:lnSpc>
              <a:spcBef>
                <a:spcPts val="590"/>
              </a:spcBef>
            </a:pPr>
            <a:r>
              <a:rPr dirty="0" sz="7950" spc="-15" b="1">
                <a:solidFill>
                  <a:srgbClr val="303031"/>
                </a:solidFill>
                <a:latin typeface="Lexend SemiBold"/>
                <a:cs typeface="Lexend SemiBold"/>
              </a:rPr>
              <a:t>Register </a:t>
            </a:r>
            <a:r>
              <a:rPr dirty="0" sz="7950" spc="-10" b="1">
                <a:solidFill>
                  <a:srgbClr val="303031"/>
                </a:solidFill>
                <a:latin typeface="Lexend SemiBold"/>
                <a:cs typeface="Lexend SemiBold"/>
              </a:rPr>
              <a:t>today </a:t>
            </a:r>
            <a:r>
              <a:rPr dirty="0" sz="7950" spc="-5" b="1">
                <a:solidFill>
                  <a:srgbClr val="303031"/>
                </a:solidFill>
                <a:latin typeface="Lexend SemiBold"/>
                <a:cs typeface="Lexend SemiBold"/>
              </a:rPr>
              <a:t> </a:t>
            </a:r>
            <a:r>
              <a:rPr dirty="0" sz="7950" spc="-40" b="1">
                <a:solidFill>
                  <a:srgbClr val="303031"/>
                </a:solidFill>
                <a:latin typeface="Lexend SemiBold"/>
                <a:cs typeface="Lexend SemiBold"/>
              </a:rPr>
              <a:t>for</a:t>
            </a:r>
            <a:r>
              <a:rPr dirty="0" sz="7950" spc="-30" b="1">
                <a:solidFill>
                  <a:srgbClr val="303031"/>
                </a:solidFill>
                <a:latin typeface="Lexend SemiBold"/>
                <a:cs typeface="Lexend SemiBold"/>
              </a:rPr>
              <a:t> </a:t>
            </a:r>
            <a:r>
              <a:rPr dirty="0" sz="7950" spc="15" b="1">
                <a:solidFill>
                  <a:srgbClr val="018880"/>
                </a:solidFill>
                <a:latin typeface="Lexend SemiBold"/>
                <a:cs typeface="Lexend SemiBold"/>
              </a:rPr>
              <a:t>FREE</a:t>
            </a:r>
            <a:r>
              <a:rPr dirty="0" sz="7950" spc="-30" b="1">
                <a:solidFill>
                  <a:srgbClr val="018880"/>
                </a:solidFill>
                <a:latin typeface="Lexend SemiBold"/>
                <a:cs typeface="Lexend SemiBold"/>
              </a:rPr>
              <a:t> </a:t>
            </a:r>
            <a:r>
              <a:rPr dirty="0" sz="7950" spc="10" b="1">
                <a:solidFill>
                  <a:srgbClr val="303031"/>
                </a:solidFill>
                <a:latin typeface="Lexend SemiBold"/>
                <a:cs typeface="Lexend SemiBold"/>
              </a:rPr>
              <a:t>mental </a:t>
            </a:r>
            <a:r>
              <a:rPr dirty="0" sz="7950" spc="-2395" b="1">
                <a:solidFill>
                  <a:srgbClr val="303031"/>
                </a:solidFill>
                <a:latin typeface="Lexend SemiBold"/>
                <a:cs typeface="Lexend SemiBold"/>
              </a:rPr>
              <a:t> </a:t>
            </a:r>
            <a:r>
              <a:rPr dirty="0" sz="7950" spc="10" b="1">
                <a:solidFill>
                  <a:srgbClr val="303031"/>
                </a:solidFill>
                <a:latin typeface="Lexend SemiBold"/>
                <a:cs typeface="Lexend SemiBold"/>
              </a:rPr>
              <a:t>health</a:t>
            </a:r>
            <a:r>
              <a:rPr dirty="0" sz="7950" spc="-15" b="1">
                <a:solidFill>
                  <a:srgbClr val="303031"/>
                </a:solidFill>
                <a:latin typeface="Lexend SemiBold"/>
                <a:cs typeface="Lexend SemiBold"/>
              </a:rPr>
              <a:t> </a:t>
            </a:r>
            <a:r>
              <a:rPr dirty="0" sz="7950" spc="35" b="1">
                <a:solidFill>
                  <a:srgbClr val="303031"/>
                </a:solidFill>
                <a:latin typeface="Lexend SemiBold"/>
                <a:cs typeface="Lexend SemiBold"/>
              </a:rPr>
              <a:t>support</a:t>
            </a:r>
            <a:endParaRPr sz="7950">
              <a:latin typeface="Lexend SemiBold"/>
              <a:cs typeface="Lexend Semi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4798" y="8369532"/>
            <a:ext cx="3449954" cy="4654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850" spc="275" b="1">
                <a:solidFill>
                  <a:srgbClr val="303031"/>
                </a:solidFill>
                <a:latin typeface="Lexend SemiBold"/>
                <a:cs typeface="Lexend SemiBold"/>
              </a:rPr>
              <a:t>togetherall.com</a:t>
            </a:r>
            <a:r>
              <a:rPr dirty="0" sz="2850" spc="-575" b="1">
                <a:solidFill>
                  <a:srgbClr val="303031"/>
                </a:solidFill>
                <a:latin typeface="Lexend SemiBold"/>
                <a:cs typeface="Lexend SemiBold"/>
              </a:rPr>
              <a:t> </a:t>
            </a:r>
            <a:endParaRPr sz="2850">
              <a:latin typeface="Lexend SemiBold"/>
              <a:cs typeface="Lexend 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3223" y="9662397"/>
            <a:ext cx="488505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>
                <a:solidFill>
                  <a:srgbClr val="303030"/>
                </a:solidFill>
                <a:latin typeface="Lexend"/>
                <a:cs typeface="Lexend"/>
              </a:rPr>
              <a:t>For</a:t>
            </a:r>
            <a:r>
              <a:rPr dirty="0" sz="1300" spc="5">
                <a:solidFill>
                  <a:srgbClr val="303030"/>
                </a:solidFill>
                <a:latin typeface="Lexend"/>
                <a:cs typeface="Lexend"/>
              </a:rPr>
              <a:t> </a:t>
            </a:r>
            <a:r>
              <a:rPr dirty="0" sz="1300">
                <a:solidFill>
                  <a:srgbClr val="303030"/>
                </a:solidFill>
                <a:latin typeface="Lexend"/>
                <a:cs typeface="Lexend"/>
              </a:rPr>
              <a:t>more</a:t>
            </a:r>
            <a:r>
              <a:rPr dirty="0" sz="1300" spc="10">
                <a:solidFill>
                  <a:srgbClr val="303030"/>
                </a:solidFill>
                <a:latin typeface="Lexend"/>
                <a:cs typeface="Lexend"/>
              </a:rPr>
              <a:t> </a:t>
            </a:r>
            <a:r>
              <a:rPr dirty="0" sz="1300" spc="5">
                <a:solidFill>
                  <a:srgbClr val="303030"/>
                </a:solidFill>
                <a:latin typeface="Lexend"/>
                <a:cs typeface="Lexend"/>
              </a:rPr>
              <a:t>details, please</a:t>
            </a:r>
            <a:r>
              <a:rPr dirty="0" sz="1300" spc="10">
                <a:solidFill>
                  <a:srgbClr val="303030"/>
                </a:solidFill>
                <a:latin typeface="Lexend"/>
                <a:cs typeface="Lexend"/>
              </a:rPr>
              <a:t> </a:t>
            </a:r>
            <a:r>
              <a:rPr dirty="0" sz="1300" spc="-5">
                <a:solidFill>
                  <a:srgbClr val="303030"/>
                </a:solidFill>
                <a:latin typeface="Lexend"/>
                <a:cs typeface="Lexend"/>
              </a:rPr>
              <a:t>refer</a:t>
            </a:r>
            <a:r>
              <a:rPr dirty="0" sz="1300" spc="10">
                <a:solidFill>
                  <a:srgbClr val="303030"/>
                </a:solidFill>
                <a:latin typeface="Lexend"/>
                <a:cs typeface="Lexend"/>
              </a:rPr>
              <a:t> </a:t>
            </a:r>
            <a:r>
              <a:rPr dirty="0" sz="1300">
                <a:solidFill>
                  <a:srgbClr val="303030"/>
                </a:solidFill>
                <a:latin typeface="Lexend"/>
                <a:cs typeface="Lexend"/>
              </a:rPr>
              <a:t>to</a:t>
            </a:r>
            <a:r>
              <a:rPr dirty="0" sz="1300" spc="5">
                <a:solidFill>
                  <a:srgbClr val="303030"/>
                </a:solidFill>
                <a:latin typeface="Lexend"/>
                <a:cs typeface="Lexend"/>
              </a:rPr>
              <a:t> </a:t>
            </a:r>
            <a:r>
              <a:rPr dirty="0" sz="1300" spc="10">
                <a:solidFill>
                  <a:srgbClr val="303030"/>
                </a:solidFill>
                <a:latin typeface="Lexend"/>
                <a:cs typeface="Lexend"/>
              </a:rPr>
              <a:t>our </a:t>
            </a:r>
            <a:r>
              <a:rPr dirty="0" sz="1300" spc="5">
                <a:solidFill>
                  <a:srgbClr val="303030"/>
                </a:solidFill>
                <a:latin typeface="Lexend"/>
                <a:cs typeface="Lexend"/>
              </a:rPr>
              <a:t>T&amp;C’s</a:t>
            </a:r>
            <a:r>
              <a:rPr dirty="0" sz="1300" spc="10">
                <a:solidFill>
                  <a:srgbClr val="303030"/>
                </a:solidFill>
                <a:latin typeface="Lexend"/>
                <a:cs typeface="Lexend"/>
              </a:rPr>
              <a:t> during</a:t>
            </a:r>
            <a:r>
              <a:rPr dirty="0" sz="1300" spc="5">
                <a:solidFill>
                  <a:srgbClr val="303030"/>
                </a:solidFill>
                <a:latin typeface="Lexend"/>
                <a:cs typeface="Lexend"/>
              </a:rPr>
              <a:t> </a:t>
            </a:r>
            <a:r>
              <a:rPr dirty="0" sz="1300">
                <a:solidFill>
                  <a:srgbClr val="303030"/>
                </a:solidFill>
                <a:latin typeface="Lexend"/>
                <a:cs typeface="Lexend"/>
              </a:rPr>
              <a:t>registration.</a:t>
            </a:r>
            <a:endParaRPr sz="1300">
              <a:latin typeface="Lexend"/>
              <a:cs typeface="Lexe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5923" y="7957873"/>
            <a:ext cx="1330325" cy="1330325"/>
          </a:xfrm>
          <a:custGeom>
            <a:avLst/>
            <a:gdLst/>
            <a:ahLst/>
            <a:cxnLst/>
            <a:rect l="l" t="t" r="r" b="b"/>
            <a:pathLst>
              <a:path w="1330325" h="1330325">
                <a:moveTo>
                  <a:pt x="664901" y="0"/>
                </a:moveTo>
                <a:lnTo>
                  <a:pt x="617416" y="1669"/>
                </a:lnTo>
                <a:lnTo>
                  <a:pt x="570833" y="6602"/>
                </a:lnTo>
                <a:lnTo>
                  <a:pt x="525263" y="14687"/>
                </a:lnTo>
                <a:lnTo>
                  <a:pt x="480820" y="25811"/>
                </a:lnTo>
                <a:lnTo>
                  <a:pt x="437615" y="39861"/>
                </a:lnTo>
                <a:lnTo>
                  <a:pt x="395761" y="56724"/>
                </a:lnTo>
                <a:lnTo>
                  <a:pt x="355371" y="76290"/>
                </a:lnTo>
                <a:lnTo>
                  <a:pt x="316557" y="98444"/>
                </a:lnTo>
                <a:lnTo>
                  <a:pt x="279432" y="123074"/>
                </a:lnTo>
                <a:lnTo>
                  <a:pt x="244108" y="150068"/>
                </a:lnTo>
                <a:lnTo>
                  <a:pt x="210697" y="179313"/>
                </a:lnTo>
                <a:lnTo>
                  <a:pt x="179313" y="210697"/>
                </a:lnTo>
                <a:lnTo>
                  <a:pt x="150068" y="244108"/>
                </a:lnTo>
                <a:lnTo>
                  <a:pt x="123074" y="279432"/>
                </a:lnTo>
                <a:lnTo>
                  <a:pt x="98444" y="316557"/>
                </a:lnTo>
                <a:lnTo>
                  <a:pt x="76290" y="355371"/>
                </a:lnTo>
                <a:lnTo>
                  <a:pt x="56724" y="395761"/>
                </a:lnTo>
                <a:lnTo>
                  <a:pt x="39861" y="437615"/>
                </a:lnTo>
                <a:lnTo>
                  <a:pt x="25811" y="480820"/>
                </a:lnTo>
                <a:lnTo>
                  <a:pt x="14687" y="525263"/>
                </a:lnTo>
                <a:lnTo>
                  <a:pt x="6602" y="570833"/>
                </a:lnTo>
                <a:lnTo>
                  <a:pt x="1669" y="617416"/>
                </a:lnTo>
                <a:lnTo>
                  <a:pt x="0" y="664901"/>
                </a:lnTo>
                <a:lnTo>
                  <a:pt x="1669" y="712385"/>
                </a:lnTo>
                <a:lnTo>
                  <a:pt x="6602" y="758968"/>
                </a:lnTo>
                <a:lnTo>
                  <a:pt x="14687" y="804538"/>
                </a:lnTo>
                <a:lnTo>
                  <a:pt x="25811" y="848982"/>
                </a:lnTo>
                <a:lnTo>
                  <a:pt x="39861" y="892187"/>
                </a:lnTo>
                <a:lnTo>
                  <a:pt x="56724" y="934041"/>
                </a:lnTo>
                <a:lnTo>
                  <a:pt x="76290" y="974431"/>
                </a:lnTo>
                <a:lnTo>
                  <a:pt x="98444" y="1013245"/>
                </a:lnTo>
                <a:lnTo>
                  <a:pt x="123074" y="1050370"/>
                </a:lnTo>
                <a:lnTo>
                  <a:pt x="150068" y="1085694"/>
                </a:lnTo>
                <a:lnTo>
                  <a:pt x="179313" y="1119104"/>
                </a:lnTo>
                <a:lnTo>
                  <a:pt x="210697" y="1150488"/>
                </a:lnTo>
                <a:lnTo>
                  <a:pt x="244108" y="1179734"/>
                </a:lnTo>
                <a:lnTo>
                  <a:pt x="279432" y="1206728"/>
                </a:lnTo>
                <a:lnTo>
                  <a:pt x="316557" y="1231358"/>
                </a:lnTo>
                <a:lnTo>
                  <a:pt x="355371" y="1253512"/>
                </a:lnTo>
                <a:lnTo>
                  <a:pt x="395761" y="1273077"/>
                </a:lnTo>
                <a:lnTo>
                  <a:pt x="437615" y="1289941"/>
                </a:lnTo>
                <a:lnTo>
                  <a:pt x="480820" y="1303991"/>
                </a:lnTo>
                <a:lnTo>
                  <a:pt x="525263" y="1315114"/>
                </a:lnTo>
                <a:lnTo>
                  <a:pt x="570833" y="1323199"/>
                </a:lnTo>
                <a:lnTo>
                  <a:pt x="617416" y="1328132"/>
                </a:lnTo>
                <a:lnTo>
                  <a:pt x="664901" y="1329802"/>
                </a:lnTo>
                <a:lnTo>
                  <a:pt x="712385" y="1328132"/>
                </a:lnTo>
                <a:lnTo>
                  <a:pt x="758968" y="1323199"/>
                </a:lnTo>
                <a:lnTo>
                  <a:pt x="804538" y="1315114"/>
                </a:lnTo>
                <a:lnTo>
                  <a:pt x="848982" y="1303991"/>
                </a:lnTo>
                <a:lnTo>
                  <a:pt x="892187" y="1289941"/>
                </a:lnTo>
                <a:lnTo>
                  <a:pt x="934041" y="1273077"/>
                </a:lnTo>
                <a:lnTo>
                  <a:pt x="974431" y="1253512"/>
                </a:lnTo>
                <a:lnTo>
                  <a:pt x="1013245" y="1231358"/>
                </a:lnTo>
                <a:lnTo>
                  <a:pt x="1050370" y="1206728"/>
                </a:lnTo>
                <a:lnTo>
                  <a:pt x="1085694" y="1179734"/>
                </a:lnTo>
                <a:lnTo>
                  <a:pt x="1119104" y="1150488"/>
                </a:lnTo>
                <a:lnTo>
                  <a:pt x="1150488" y="1119104"/>
                </a:lnTo>
                <a:lnTo>
                  <a:pt x="1179734" y="1085694"/>
                </a:lnTo>
                <a:lnTo>
                  <a:pt x="1206728" y="1050370"/>
                </a:lnTo>
                <a:lnTo>
                  <a:pt x="1231358" y="1013245"/>
                </a:lnTo>
                <a:lnTo>
                  <a:pt x="1253512" y="974431"/>
                </a:lnTo>
                <a:lnTo>
                  <a:pt x="1273077" y="934041"/>
                </a:lnTo>
                <a:lnTo>
                  <a:pt x="1289941" y="892187"/>
                </a:lnTo>
                <a:lnTo>
                  <a:pt x="1303991" y="848982"/>
                </a:lnTo>
                <a:lnTo>
                  <a:pt x="1315114" y="804538"/>
                </a:lnTo>
                <a:lnTo>
                  <a:pt x="1323199" y="758968"/>
                </a:lnTo>
                <a:lnTo>
                  <a:pt x="1328132" y="712385"/>
                </a:lnTo>
                <a:lnTo>
                  <a:pt x="1329802" y="664901"/>
                </a:lnTo>
                <a:lnTo>
                  <a:pt x="1328132" y="617416"/>
                </a:lnTo>
                <a:lnTo>
                  <a:pt x="1323199" y="570833"/>
                </a:lnTo>
                <a:lnTo>
                  <a:pt x="1315114" y="525263"/>
                </a:lnTo>
                <a:lnTo>
                  <a:pt x="1303991" y="480820"/>
                </a:lnTo>
                <a:lnTo>
                  <a:pt x="1289941" y="437615"/>
                </a:lnTo>
                <a:lnTo>
                  <a:pt x="1273077" y="395761"/>
                </a:lnTo>
                <a:lnTo>
                  <a:pt x="1253512" y="355371"/>
                </a:lnTo>
                <a:lnTo>
                  <a:pt x="1231358" y="316557"/>
                </a:lnTo>
                <a:lnTo>
                  <a:pt x="1206728" y="279432"/>
                </a:lnTo>
                <a:lnTo>
                  <a:pt x="1179734" y="244108"/>
                </a:lnTo>
                <a:lnTo>
                  <a:pt x="1150488" y="210697"/>
                </a:lnTo>
                <a:lnTo>
                  <a:pt x="1119104" y="179313"/>
                </a:lnTo>
                <a:lnTo>
                  <a:pt x="1085694" y="150068"/>
                </a:lnTo>
                <a:lnTo>
                  <a:pt x="1050370" y="123074"/>
                </a:lnTo>
                <a:lnTo>
                  <a:pt x="1013245" y="98444"/>
                </a:lnTo>
                <a:lnTo>
                  <a:pt x="974431" y="76290"/>
                </a:lnTo>
                <a:lnTo>
                  <a:pt x="934041" y="56724"/>
                </a:lnTo>
                <a:lnTo>
                  <a:pt x="892187" y="39861"/>
                </a:lnTo>
                <a:lnTo>
                  <a:pt x="848982" y="25811"/>
                </a:lnTo>
                <a:lnTo>
                  <a:pt x="804538" y="14687"/>
                </a:lnTo>
                <a:lnTo>
                  <a:pt x="758968" y="6602"/>
                </a:lnTo>
                <a:lnTo>
                  <a:pt x="712385" y="1669"/>
                </a:lnTo>
                <a:lnTo>
                  <a:pt x="664901" y="0"/>
                </a:lnTo>
                <a:close/>
              </a:path>
            </a:pathLst>
          </a:custGeom>
          <a:solidFill>
            <a:srgbClr val="DD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719896" y="8323762"/>
            <a:ext cx="822325" cy="5880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3650" spc="20" b="1">
                <a:solidFill>
                  <a:srgbClr val="303031"/>
                </a:solidFill>
                <a:latin typeface="Lexend SemiBold"/>
                <a:cs typeface="Lexend SemiBold"/>
              </a:rPr>
              <a:t>16+</a:t>
            </a:r>
            <a:endParaRPr sz="3650">
              <a:latin typeface="Lexend SemiBold"/>
              <a:cs typeface="Lexend SemiBold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1347612" y="1824079"/>
            <a:ext cx="6783070" cy="8209280"/>
            <a:chOff x="11347612" y="1824079"/>
            <a:chExt cx="6783070" cy="820928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347612" y="5758983"/>
              <a:ext cx="2724507" cy="427408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269304" y="1824079"/>
              <a:ext cx="3861096" cy="785530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5727983" y="5694607"/>
              <a:ext cx="1052195" cy="3453765"/>
            </a:xfrm>
            <a:custGeom>
              <a:avLst/>
              <a:gdLst/>
              <a:ahLst/>
              <a:cxnLst/>
              <a:rect l="l" t="t" r="r" b="b"/>
              <a:pathLst>
                <a:path w="1052194" h="3453765">
                  <a:moveTo>
                    <a:pt x="184099" y="0"/>
                  </a:moveTo>
                  <a:lnTo>
                    <a:pt x="85347" y="741736"/>
                  </a:lnTo>
                  <a:lnTo>
                    <a:pt x="33252" y="1158108"/>
                  </a:lnTo>
                  <a:lnTo>
                    <a:pt x="10556" y="1401330"/>
                  </a:lnTo>
                  <a:lnTo>
                    <a:pt x="0" y="1623615"/>
                  </a:lnTo>
                  <a:lnTo>
                    <a:pt x="806" y="2057255"/>
                  </a:lnTo>
                  <a:lnTo>
                    <a:pt x="15913" y="2669943"/>
                  </a:lnTo>
                  <a:lnTo>
                    <a:pt x="33584" y="3216992"/>
                  </a:lnTo>
                  <a:lnTo>
                    <a:pt x="42082" y="3453716"/>
                  </a:lnTo>
                  <a:lnTo>
                    <a:pt x="540056" y="3433686"/>
                  </a:lnTo>
                  <a:lnTo>
                    <a:pt x="612714" y="2245282"/>
                  </a:lnTo>
                  <a:lnTo>
                    <a:pt x="1052093" y="481273"/>
                  </a:lnTo>
                  <a:lnTo>
                    <a:pt x="1840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5727983" y="5694607"/>
              <a:ext cx="1052195" cy="3453765"/>
            </a:xfrm>
            <a:custGeom>
              <a:avLst/>
              <a:gdLst/>
              <a:ahLst/>
              <a:cxnLst/>
              <a:rect l="l" t="t" r="r" b="b"/>
              <a:pathLst>
                <a:path w="1052194" h="3453765">
                  <a:moveTo>
                    <a:pt x="184099" y="0"/>
                  </a:moveTo>
                  <a:lnTo>
                    <a:pt x="85347" y="741736"/>
                  </a:lnTo>
                  <a:lnTo>
                    <a:pt x="33252" y="1158108"/>
                  </a:lnTo>
                  <a:lnTo>
                    <a:pt x="10556" y="1401330"/>
                  </a:lnTo>
                  <a:lnTo>
                    <a:pt x="0" y="1623615"/>
                  </a:lnTo>
                  <a:lnTo>
                    <a:pt x="806" y="2057255"/>
                  </a:lnTo>
                  <a:lnTo>
                    <a:pt x="15913" y="2669943"/>
                  </a:lnTo>
                  <a:lnTo>
                    <a:pt x="33584" y="3216992"/>
                  </a:lnTo>
                  <a:lnTo>
                    <a:pt x="42082" y="3453716"/>
                  </a:lnTo>
                  <a:lnTo>
                    <a:pt x="540056" y="3433686"/>
                  </a:lnTo>
                  <a:lnTo>
                    <a:pt x="612714" y="2245282"/>
                  </a:lnTo>
                  <a:lnTo>
                    <a:pt x="1052093" y="481273"/>
                  </a:lnTo>
                </a:path>
              </a:pathLst>
            </a:custGeom>
            <a:ln w="10502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5796973" y="5672386"/>
              <a:ext cx="534670" cy="0"/>
            </a:xfrm>
            <a:custGeom>
              <a:avLst/>
              <a:gdLst/>
              <a:ahLst/>
              <a:cxnLst/>
              <a:rect l="l" t="t" r="r" b="b"/>
              <a:pathLst>
                <a:path w="534669" h="0">
                  <a:moveTo>
                    <a:pt x="534486" y="0"/>
                  </a:moveTo>
                  <a:lnTo>
                    <a:pt x="0" y="0"/>
                  </a:lnTo>
                </a:path>
              </a:pathLst>
            </a:custGeom>
            <a:ln w="10502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729554" y="1840010"/>
              <a:ext cx="717939" cy="118919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2021-08-20T09:11:09Z</dcterms:created>
  <dcterms:modified xsi:type="dcterms:W3CDTF">2021-08-20T09:11:09Z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2021-08-06T00:00:00Z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2021-08-20T00:00:00Z</vt:filetime>
  </property>
</Properties>
</file>