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03A7-0623-462E-AC7B-FF822290F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26B3A-49FD-49AD-825E-2D2B69443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7141F-41F2-4A61-88BE-7D055AEA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17F29-921F-4207-8701-F0C3F8D1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A245-E1DB-4D02-AD4A-8578885B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4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4BCBE-3B65-465C-BE7D-1D991D04C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CE734-5731-4F48-A248-E1E61CEEA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26D0B-47EB-4400-BEFF-82FE1B6C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F1D19-BBC5-4D36-AEA0-74E5C780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0EC60-91A1-4006-97F8-FBDAB6A8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77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1BB64E-F92C-4A85-A870-FD6FCCC5D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7E81-9E5E-4B01-9610-F68C53911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4D739-5F6D-4CDB-839F-7662AF48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CB33-C80E-414A-8E00-8C91FAE2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8D577-5401-4376-9E58-12014847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52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1A9B-4A6F-4EB1-88F8-BFA40DFD1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984AA-817E-4DB7-8211-400E6DB39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17F49-B031-4B5C-8353-026E6508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08393-3078-4284-AA95-D9D78308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4D94B-7BBC-4E95-A565-05C77504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1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27E13-A4C4-4FEA-8201-4EA7228AD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1CAD8-5A8D-48CE-B596-CECB0ADA9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EAFFC-8F88-4DDA-AC98-DDC5BBCD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F0B76-36CD-4F5D-8051-E1C2DC2B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1BCD2-9A3C-4121-A9C2-08F3538F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77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B71D-4D19-4A77-8BA4-852F3F84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DE963-C29B-49DD-90BE-4836B464D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72044-E27F-4839-9673-1918389BC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5E3D8-90F4-4BA4-8EE6-D6569940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6074E-35D1-4A6C-BACB-E9B7DA7E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27AAA-F513-4570-9DC5-77EDD8F9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90DD-5E51-40FF-930A-5796CDE61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CA5E0-0208-4DF8-8F3D-B99006360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5AAB2-D161-4A32-AC72-360F7CB19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957D1-786C-4603-BDE0-3C274E2A9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F9D429-1C90-405C-8F25-5B980481E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375E6-8C4C-4EBB-B654-1F6BDA33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6C904-DA70-4EC1-9A7A-969AD1873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5A6441-048C-4687-AD83-D6312858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7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C9A8C-959A-4B68-A1F9-7F5E60FB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62979-1CF0-4D77-B031-617AC576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5B9E0-00A9-4D64-88A6-6F7631F6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0901C-2A2A-4BAC-BB8C-812CF7A6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8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412CC-0B5B-4A9D-AAA6-E523AAF6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76764-94C8-4CA5-8954-AF523830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FF8DD-90D1-4B88-9B8A-03A8CE54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6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35980-B5D6-4D33-9999-C2648D3C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9EB33-A55A-4BC7-A18B-260BEAC58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E5E20-877D-4AF5-9620-69B8FB35E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B80A3-61FD-40C1-8684-7A88B4BAE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D91F6-0766-4CD0-807D-78E8EE59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58CAC-302B-41A9-8812-F3726E87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7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27BF-F9FF-4ED7-950F-B63B2E8AA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3676B-A0F3-4CE0-B9AE-AA3B27171A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72C8-50A4-4E6A-9A19-F44063784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28C11-39B7-45DC-AEAE-A9A19980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2A7D4-53AD-49EC-96A9-72010DC7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C86E2-3F21-40A8-A1F4-41BB377F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4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C3F7-874B-4797-9A46-4458F011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D40F4-92CE-4045-9D04-DC1449A2F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DEE5-2E2E-4880-A22B-403EF242B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6772-E6CE-4565-916D-691FE04141A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E8E45-0338-4B46-9A48-EE46C3655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331F6-959F-434F-9D81-24E73391E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77AB-619D-4BD0-AD7E-F0587CE211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59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D0A69EE-203F-47E4-B7EC-96F8FAE34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9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Newton</dc:creator>
  <cp:lastModifiedBy>Patrick Newton</cp:lastModifiedBy>
  <cp:revision>1</cp:revision>
  <dcterms:created xsi:type="dcterms:W3CDTF">2021-08-26T15:20:54Z</dcterms:created>
  <dcterms:modified xsi:type="dcterms:W3CDTF">2021-08-26T15:21:39Z</dcterms:modified>
</cp:coreProperties>
</file>