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7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0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11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74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9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91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9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580B-EBE4-4F0B-8D01-6EA97E28DD6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42CD-4C08-46BE-A70C-1230C1391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7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393" cy="6794096"/>
          </a:xfrm>
        </p:spPr>
      </p:pic>
    </p:spTree>
    <p:extLst>
      <p:ext uri="{BB962C8B-B14F-4D97-AF65-F5344CB8AC3E}">
        <p14:creationId xmlns:p14="http://schemas.microsoft.com/office/powerpoint/2010/main" val="249664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Wolverhampton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Sorrento, Rosa</dc:creator>
  <cp:lastModifiedBy>Sorrento, Rosa</cp:lastModifiedBy>
  <cp:revision>2</cp:revision>
  <dcterms:created xsi:type="dcterms:W3CDTF">2020-11-10T12:50:09Z</dcterms:created>
  <dcterms:modified xsi:type="dcterms:W3CDTF">2021-01-20T15:51:55Z</dcterms:modified>
</cp:coreProperties>
</file>